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2" r:id="rId5"/>
    <p:sldId id="263" r:id="rId6"/>
    <p:sldId id="264" r:id="rId7"/>
    <p:sldId id="265" r:id="rId8"/>
    <p:sldId id="266" r:id="rId9"/>
  </p:sldIdLst>
  <p:sldSz cx="12192000" cy="6858000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1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3" autoAdjust="0"/>
    <p:restoredTop sz="94660"/>
  </p:normalViewPr>
  <p:slideViewPr>
    <p:cSldViewPr snapToGrid="0">
      <p:cViewPr>
        <p:scale>
          <a:sx n="80" d="100"/>
          <a:sy n="80" d="100"/>
        </p:scale>
        <p:origin x="576" y="6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535C269-1214-BFB5-3717-2453B4E399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44E5EB88-BE0B-EF7E-6F20-E5C0B4CF52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EA9EF40-0CC2-70A3-4197-9CA044EE7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6AEDC-D06A-4E0E-8478-A3A16AC8765F}" type="datetimeFigureOut">
              <a:rPr lang="zh-HK" altLang="en-US" smtClean="0"/>
              <a:t>10/4/2026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3F1117D-51EE-4828-B3FC-2EEE6A02F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938CD8D-1DA0-0B82-1B95-B25F2AE73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A163A-2B91-46E1-AE02-6F713ECF56EB}" type="slidenum">
              <a:rPr lang="zh-HK" altLang="en-US" smtClean="0"/>
              <a:t>‹#›</a:t>
            </a:fld>
            <a:endParaRPr lang="zh-HK" altLang="en-US"/>
          </a:p>
        </p:txBody>
      </p:sp>
      <p:grpSp>
        <p:nvGrpSpPr>
          <p:cNvPr id="7" name="组合 8">
            <a:extLst>
              <a:ext uri="{FF2B5EF4-FFF2-40B4-BE49-F238E27FC236}">
                <a16:creationId xmlns:a16="http://schemas.microsoft.com/office/drawing/2014/main" id="{14BA3D32-0CA1-EB76-1DDD-DA821D255943}"/>
              </a:ext>
            </a:extLst>
          </p:cNvPr>
          <p:cNvGrpSpPr/>
          <p:nvPr userDrawn="1"/>
        </p:nvGrpSpPr>
        <p:grpSpPr>
          <a:xfrm>
            <a:off x="-1" y="-1"/>
            <a:ext cx="12192001" cy="6858001"/>
            <a:chOff x="0" y="0"/>
            <a:chExt cx="12192001" cy="685800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28CFA832-8DB1-7A09-6774-F5A0204CAD4B}"/>
                </a:ext>
              </a:extLst>
            </p:cNvPr>
            <p:cNvSpPr/>
            <p:nvPr userDrawn="1"/>
          </p:nvSpPr>
          <p:spPr>
            <a:xfrm>
              <a:off x="0" y="1"/>
              <a:ext cx="12192000" cy="6858000"/>
            </a:xfrm>
            <a:prstGeom prst="rect">
              <a:avLst/>
            </a:prstGeom>
            <a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-7755" t="-2940" r="-4559" b="-2940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13" descr="查看图片">
              <a:extLst>
                <a:ext uri="{FF2B5EF4-FFF2-40B4-BE49-F238E27FC236}">
                  <a16:creationId xmlns:a16="http://schemas.microsoft.com/office/drawing/2014/main" id="{B4682978-FD68-0CD6-3109-38D4A8D129DA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9042" r="97" b="25408"/>
            <a:stretch>
              <a:fillRect/>
            </a:stretch>
          </p:blipFill>
          <p:spPr bwMode="auto">
            <a:xfrm rot="16200000">
              <a:off x="2667001" y="-2667000"/>
              <a:ext cx="6858000" cy="12192000"/>
            </a:xfrm>
            <a:custGeom>
              <a:avLst/>
              <a:gdLst>
                <a:gd name="connsiteX0" fmla="*/ 6858000 w 6858000"/>
                <a:gd name="connsiteY0" fmla="*/ 0 h 12192000"/>
                <a:gd name="connsiteX1" fmla="*/ 6858000 w 6858000"/>
                <a:gd name="connsiteY1" fmla="*/ 12192000 h 12192000"/>
                <a:gd name="connsiteX2" fmla="*/ 0 w 6858000"/>
                <a:gd name="connsiteY2" fmla="*/ 12192000 h 12192000"/>
                <a:gd name="connsiteX3" fmla="*/ 0 w 6858000"/>
                <a:gd name="connsiteY3" fmla="*/ 0 h 1219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8000" h="12192000">
                  <a:moveTo>
                    <a:pt x="6858000" y="0"/>
                  </a:moveTo>
                  <a:lnTo>
                    <a:pt x="6858000" y="12192000"/>
                  </a:lnTo>
                  <a:lnTo>
                    <a:pt x="0" y="12192000"/>
                  </a:lnTo>
                  <a:lnTo>
                    <a:pt x="0" y="0"/>
                  </a:ln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77351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59CE806-A157-F0D5-2920-24AB856EB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355FF64-80F2-0264-8430-48FC639F4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876D2BD-BF8D-4075-B601-9B19E683D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6AEDC-D06A-4E0E-8478-A3A16AC8765F}" type="datetimeFigureOut">
              <a:rPr lang="zh-HK" altLang="en-US" smtClean="0"/>
              <a:t>10/4/2026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9F02D7D-513E-BF55-E953-B291412B7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4ECCB09-7C71-462A-7983-15E63AB27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A163A-2B91-46E1-AE02-6F713ECF56EB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354965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AD93366-2D5C-5B0C-A75A-B91247FAC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1157E3E-FEED-764F-CC2F-D797C416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99A1523-5A63-CC1B-BBAB-D304487F9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6AEDC-D06A-4E0E-8478-A3A16AC8765F}" type="datetimeFigureOut">
              <a:rPr lang="zh-HK" altLang="en-US" smtClean="0"/>
              <a:t>10/4/2026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B6118EC-17E4-A4E7-5754-0E2FE8966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FB1B5BA-9707-0BE0-06BB-7C32DCAD2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A163A-2B91-46E1-AE02-6F713ECF56EB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11785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556AD12-BA20-610C-FE78-ACE20BE1C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40B4A69-BE67-294D-B271-3E096F817F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21325D8B-AD76-AA09-3CC9-B563F5A5DA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5B366B2C-6832-91DD-BEEC-A1AF674BB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6AEDC-D06A-4E0E-8478-A3A16AC8765F}" type="datetimeFigureOut">
              <a:rPr lang="zh-HK" altLang="en-US" smtClean="0"/>
              <a:t>10/4/2026</a:t>
            </a:fld>
            <a:endParaRPr lang="zh-HK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228DF529-CECF-A1BB-9AAC-F90667DC0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8A216841-2CD9-9481-06FA-0883997C7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A163A-2B91-46E1-AE02-6F713ECF56EB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547187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9DFFF3B-0DE7-7226-7959-D13542721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83D89C7-FD5B-7056-9614-3E509EE508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4CD226D1-63A0-D78E-319A-AC19D866F6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E33A0392-6263-4F6F-D5B6-BCA366D4D0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95FB9321-57AF-8742-67BE-BCEF7179D9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BD028CAB-A3FC-6B18-C9C1-D05DEF845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6AEDC-D06A-4E0E-8478-A3A16AC8765F}" type="datetimeFigureOut">
              <a:rPr lang="zh-HK" altLang="en-US" smtClean="0"/>
              <a:t>10/4/2026</a:t>
            </a:fld>
            <a:endParaRPr lang="zh-HK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79F2B3D9-D907-77C7-1F0E-285DF7203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489D3AA9-3232-1E11-264B-4C5A9B7C5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A163A-2B91-46E1-AE02-6F713ECF56EB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99982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8895029-777E-54C9-51E3-2051BAABB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30BE140D-CEFB-F569-F4A2-0D1FBCE08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6AEDC-D06A-4E0E-8478-A3A16AC8765F}" type="datetimeFigureOut">
              <a:rPr lang="zh-HK" altLang="en-US" smtClean="0"/>
              <a:t>10/4/2026</a:t>
            </a:fld>
            <a:endParaRPr lang="zh-HK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ABBB0340-B935-20A0-5678-DFD6E8CDA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4FFB0D9E-DE0E-C468-2D24-A7C56DB35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A163A-2B91-46E1-AE02-6F713ECF56EB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575282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51CDF9EF-1F73-E27B-309D-7FCDD2AFE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6AEDC-D06A-4E0E-8478-A3A16AC8765F}" type="datetimeFigureOut">
              <a:rPr lang="zh-HK" altLang="en-US" smtClean="0"/>
              <a:t>10/4/2026</a:t>
            </a:fld>
            <a:endParaRPr lang="zh-HK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07147905-0604-9D8A-4769-2DE862F1E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3849BE46-97BA-DA31-2193-2D426A93D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A163A-2B91-46E1-AE02-6F713ECF56EB}" type="slidenum">
              <a:rPr lang="zh-HK" altLang="en-US" smtClean="0"/>
              <a:t>‹#›</a:t>
            </a:fld>
            <a:endParaRPr lang="zh-HK" altLang="en-US"/>
          </a:p>
        </p:txBody>
      </p:sp>
      <p:grpSp>
        <p:nvGrpSpPr>
          <p:cNvPr id="5" name="组合 8">
            <a:extLst>
              <a:ext uri="{FF2B5EF4-FFF2-40B4-BE49-F238E27FC236}">
                <a16:creationId xmlns:a16="http://schemas.microsoft.com/office/drawing/2014/main" id="{77CA12C6-10B6-D3B4-29C3-ABF4387D3544}"/>
              </a:ext>
            </a:extLst>
          </p:cNvPr>
          <p:cNvGrpSpPr/>
          <p:nvPr userDrawn="1"/>
        </p:nvGrpSpPr>
        <p:grpSpPr>
          <a:xfrm>
            <a:off x="-1" y="-1"/>
            <a:ext cx="12192001" cy="6858001"/>
            <a:chOff x="0" y="0"/>
            <a:chExt cx="12192001" cy="6858001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95820669-01FA-C658-DA65-A48672574344}"/>
                </a:ext>
              </a:extLst>
            </p:cNvPr>
            <p:cNvSpPr/>
            <p:nvPr userDrawn="1"/>
          </p:nvSpPr>
          <p:spPr>
            <a:xfrm>
              <a:off x="0" y="1"/>
              <a:ext cx="12192000" cy="6858000"/>
            </a:xfrm>
            <a:prstGeom prst="rect">
              <a:avLst/>
            </a:prstGeom>
            <a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-7755" t="-2940" r="-4559" b="-2940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" name="图片 13" descr="查看图片">
              <a:extLst>
                <a:ext uri="{FF2B5EF4-FFF2-40B4-BE49-F238E27FC236}">
                  <a16:creationId xmlns:a16="http://schemas.microsoft.com/office/drawing/2014/main" id="{D19C9FFC-C836-4E47-D966-42106B28C293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9042" r="97" b="25408"/>
            <a:stretch>
              <a:fillRect/>
            </a:stretch>
          </p:blipFill>
          <p:spPr bwMode="auto">
            <a:xfrm rot="16200000">
              <a:off x="2667001" y="-2667000"/>
              <a:ext cx="6858000" cy="12192000"/>
            </a:xfrm>
            <a:custGeom>
              <a:avLst/>
              <a:gdLst>
                <a:gd name="connsiteX0" fmla="*/ 6858000 w 6858000"/>
                <a:gd name="connsiteY0" fmla="*/ 0 h 12192000"/>
                <a:gd name="connsiteX1" fmla="*/ 6858000 w 6858000"/>
                <a:gd name="connsiteY1" fmla="*/ 12192000 h 12192000"/>
                <a:gd name="connsiteX2" fmla="*/ 0 w 6858000"/>
                <a:gd name="connsiteY2" fmla="*/ 12192000 h 12192000"/>
                <a:gd name="connsiteX3" fmla="*/ 0 w 6858000"/>
                <a:gd name="connsiteY3" fmla="*/ 0 h 1219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8000" h="12192000">
                  <a:moveTo>
                    <a:pt x="6858000" y="0"/>
                  </a:moveTo>
                  <a:lnTo>
                    <a:pt x="6858000" y="12192000"/>
                  </a:lnTo>
                  <a:lnTo>
                    <a:pt x="0" y="12192000"/>
                  </a:lnTo>
                  <a:lnTo>
                    <a:pt x="0" y="0"/>
                  </a:ln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36086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43B06F6-D7B8-4550-AFEF-2C5DE1333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E015933-EAE5-75D4-2AAE-C9515BD34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EE994B8E-DC9B-22C1-5D91-F55A34115B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7BCEE953-5F6C-67C5-9E34-DC7F43032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6AEDC-D06A-4E0E-8478-A3A16AC8765F}" type="datetimeFigureOut">
              <a:rPr lang="zh-HK" altLang="en-US" smtClean="0"/>
              <a:t>10/4/2026</a:t>
            </a:fld>
            <a:endParaRPr lang="zh-HK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2E63FB4C-FA99-1D2B-ADAE-83D4BCF97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22697C6C-026A-B328-A5DB-854D08A80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A163A-2B91-46E1-AE02-6F713ECF56EB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77900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FC7564C-7179-5711-F981-805D80AC6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5A371023-68F1-46F1-3486-A432B8E7C3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HK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D305021A-6871-735E-6458-0BC44BFEAD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7423BC9D-5276-4C56-1A73-14DA420C9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6AEDC-D06A-4E0E-8478-A3A16AC8765F}" type="datetimeFigureOut">
              <a:rPr lang="zh-HK" altLang="en-US" smtClean="0"/>
              <a:t>10/4/2026</a:t>
            </a:fld>
            <a:endParaRPr lang="zh-HK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3BF892E-AF95-BC17-60AF-D810361FC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F51F9FCD-BB09-2714-7262-87EDF4441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A163A-2B91-46E1-AE02-6F713ECF56EB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998413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4959E5D-A854-033B-AB4F-5D6B5A702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E55D083C-4552-FB30-9703-EE04C0799C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9CCD9D0-5CBF-A4B3-844E-64DB461E6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6AEDC-D06A-4E0E-8478-A3A16AC8765F}" type="datetimeFigureOut">
              <a:rPr lang="zh-HK" altLang="en-US" smtClean="0"/>
              <a:t>10/4/2026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96BF883-7242-E0F6-02A1-58AA80E29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F9CEF22-EE37-001D-ABE7-01E58E83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A163A-2B91-46E1-AE02-6F713ECF56EB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261877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428D8A7C-4C1A-11B8-23CA-0BAA149862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24AF7C04-2A8E-10C4-27AA-A7AC8176B4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9F31B1C-0EE2-028A-7DD3-95FC9A8B0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6AEDC-D06A-4E0E-8478-A3A16AC8765F}" type="datetimeFigureOut">
              <a:rPr lang="zh-HK" altLang="en-US" smtClean="0"/>
              <a:t>10/4/2026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3EA5E82-84E7-0F72-9657-4CF70B07C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D4027FC-71F1-BFD6-D5CB-5432151BD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A163A-2B91-46E1-AE02-6F713ECF56EB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125593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5F23A0E0-8F90-74B5-F85F-AAED08E72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C83D7B2D-F977-B919-83BC-AC2ADACDFA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02B8F95-0611-A90A-1128-5594180F73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C6AEDC-D06A-4E0E-8478-A3A16AC8765F}" type="datetimeFigureOut">
              <a:rPr lang="zh-HK" altLang="en-US" smtClean="0"/>
              <a:t>10/4/2026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E80121B-A639-574F-F2BC-1849C38F51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0192FAA-917C-7CC9-C387-86DAFD3721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CA163A-2B91-46E1-AE02-6F713ECF56EB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150512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>
            <a:extLst>
              <a:ext uri="{FF2B5EF4-FFF2-40B4-BE49-F238E27FC236}">
                <a16:creationId xmlns:a16="http://schemas.microsoft.com/office/drawing/2014/main" id="{3836C852-E65F-2561-88D2-B64B521FBA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217568" y="1372235"/>
            <a:ext cx="3974432" cy="5961648"/>
          </a:xfrm>
          <a:prstGeom prst="rect">
            <a:avLst/>
          </a:prstGeom>
        </p:spPr>
      </p:pic>
      <p:pic>
        <p:nvPicPr>
          <p:cNvPr id="10" name="圖片 5">
            <a:extLst>
              <a:ext uri="{FF2B5EF4-FFF2-40B4-BE49-F238E27FC236}">
                <a16:creationId xmlns:a16="http://schemas.microsoft.com/office/drawing/2014/main" id="{F5678823-DD02-FB56-5B9A-D7D98D556F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78106"/>
            <a:ext cx="8217568" cy="5479116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6EAA00F2-2F28-0E92-AA42-E48A5D270C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76979"/>
            <a:ext cx="9144000" cy="1357937"/>
          </a:xfrm>
        </p:spPr>
        <p:txBody>
          <a:bodyPr>
            <a:normAutofit/>
          </a:bodyPr>
          <a:lstStyle/>
          <a:p>
            <a:r>
              <a:rPr lang="zh-CN" altLang="en-US" sz="7200" b="1" spc="600" dirty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宏村和黄山三日游</a:t>
            </a:r>
            <a:endParaRPr lang="zh-HK" altLang="en-US" sz="7200" b="1" spc="600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626C4ED6-C198-8376-3056-19214D2A8E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036947"/>
            <a:ext cx="9144000" cy="392053"/>
          </a:xfrm>
        </p:spPr>
        <p:txBody>
          <a:bodyPr>
            <a:normAutofit lnSpcReduction="10000"/>
          </a:bodyPr>
          <a:lstStyle/>
          <a:p>
            <a:r>
              <a:rPr lang="zh-CN" altLang="en-US" b="1" dirty="0">
                <a:solidFill>
                  <a:schemeClr val="accent1">
                    <a:lumMod val="5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制作时间：</a:t>
            </a:r>
            <a:r>
              <a:rPr lang="en-US" altLang="zh-CN" b="1" dirty="0">
                <a:solidFill>
                  <a:schemeClr val="accent1">
                    <a:lumMod val="5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2026.03.20</a:t>
            </a:r>
          </a:p>
        </p:txBody>
      </p:sp>
      <p:sp>
        <p:nvSpPr>
          <p:cNvPr id="12" name="文字方塊 3">
            <a:extLst>
              <a:ext uri="{FF2B5EF4-FFF2-40B4-BE49-F238E27FC236}">
                <a16:creationId xmlns:a16="http://schemas.microsoft.com/office/drawing/2014/main" id="{57644351-0946-A089-B855-2AAFAA27E4EA}"/>
              </a:ext>
            </a:extLst>
          </p:cNvPr>
          <p:cNvSpPr txBox="1"/>
          <p:nvPr/>
        </p:nvSpPr>
        <p:spPr>
          <a:xfrm>
            <a:off x="0" y="426646"/>
            <a:ext cx="2248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2000" b="1" dirty="0">
                <a:solidFill>
                  <a:srgbClr val="5F1B25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XuJing</a:t>
            </a:r>
            <a:endParaRPr lang="zh-HK" altLang="en-US" sz="2000" b="1" dirty="0">
              <a:solidFill>
                <a:srgbClr val="5F1B25"/>
              </a:solidFill>
              <a:latin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024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02C653B0-CCD9-DA1E-939F-92F674612D7B}"/>
              </a:ext>
            </a:extLst>
          </p:cNvPr>
          <p:cNvSpPr txBox="1"/>
          <p:nvPr/>
        </p:nvSpPr>
        <p:spPr>
          <a:xfrm>
            <a:off x="613316" y="-239325"/>
            <a:ext cx="6653740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准备物品</a:t>
            </a:r>
            <a:endParaRPr lang="en-US" altLang="zh-CN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充电宝、充电头、</a:t>
            </a:r>
            <a:r>
              <a:rPr lang="en-US" altLang="zh-CN" sz="2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r>
              <a:rPr lang="zh-CN" altLang="en-US" sz="2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条充电线、耳机、手表</a:t>
            </a:r>
            <a:endParaRPr lang="en-US" altLang="zh-CN" sz="2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备用外裤、备用秋裤、速干上衣</a:t>
            </a:r>
            <a:r>
              <a:rPr lang="en-US" altLang="zh-CN" sz="2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r>
              <a:rPr lang="zh-CN" altLang="en-US" sz="2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件</a:t>
            </a:r>
            <a:endParaRPr lang="en-US" altLang="zh-CN" sz="2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sz="2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r>
              <a:rPr lang="zh-CN" altLang="en-US" sz="2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套睡衣</a:t>
            </a:r>
            <a:endParaRPr lang="en-US" altLang="zh-CN" sz="2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sz="2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r>
              <a:rPr lang="zh-CN" altLang="en-US" sz="2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双袜子</a:t>
            </a:r>
            <a:endParaRPr lang="en-US" altLang="zh-CN" sz="2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胸衣</a:t>
            </a:r>
            <a:r>
              <a:rPr lang="en-US" altLang="zh-CN" sz="2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r>
              <a:rPr lang="zh-CN" altLang="en-US" sz="2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件、内裤</a:t>
            </a:r>
            <a:r>
              <a:rPr lang="en-US" altLang="zh-CN" sz="2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3</a:t>
            </a:r>
            <a:r>
              <a:rPr lang="zh-CN" altLang="en-US" sz="2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件</a:t>
            </a:r>
            <a:endParaRPr lang="en-US" altLang="zh-CN" sz="2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卸妆油、防晒霜、护肤品、防晒粉饼</a:t>
            </a:r>
            <a:endParaRPr lang="en-US" altLang="zh-CN" sz="2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拖鞋</a:t>
            </a:r>
            <a:endParaRPr lang="en-US" altLang="zh-CN" sz="2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帽子</a:t>
            </a:r>
            <a:endParaRPr lang="en-US" altLang="zh-CN" sz="2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暖宝宝</a:t>
            </a:r>
            <a:r>
              <a:rPr lang="en-US" altLang="zh-CN" sz="2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4</a:t>
            </a:r>
            <a:r>
              <a:rPr lang="zh-CN" altLang="en-US" sz="2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张</a:t>
            </a:r>
            <a:endParaRPr lang="en-US" altLang="zh-CN" sz="2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雨衣、雨裤、防滑鞋套</a:t>
            </a:r>
            <a:endParaRPr lang="en-US" altLang="zh-CN" sz="2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身份证</a:t>
            </a:r>
            <a:endParaRPr lang="en-US" altLang="zh-CN" sz="2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altLang="zh-CN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zh-HK" altLang="en-US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13B95B03-514D-B20C-0616-535DF22894B4}"/>
              </a:ext>
            </a:extLst>
          </p:cNvPr>
          <p:cNvSpPr txBox="1"/>
          <p:nvPr/>
        </p:nvSpPr>
        <p:spPr>
          <a:xfrm>
            <a:off x="7019118" y="1027035"/>
            <a:ext cx="3407003" cy="9612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登山杖</a:t>
            </a:r>
            <a:endParaRPr lang="en-US" altLang="zh-CN" sz="2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便携烧水壶</a:t>
            </a:r>
            <a:endParaRPr lang="en-US" altLang="zh-CN" sz="2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5" name="组合 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7A8A66B4-2C4E-8AEB-E9DA-9AD43B4A6A09}"/>
              </a:ext>
            </a:extLst>
          </p:cNvPr>
          <p:cNvGrpSpPr>
            <a:grpSpLocks noChangeAspect="1"/>
          </p:cNvGrpSpPr>
          <p:nvPr/>
        </p:nvGrpSpPr>
        <p:grpSpPr>
          <a:xfrm>
            <a:off x="8487927" y="3284160"/>
            <a:ext cx="2922231" cy="3429000"/>
            <a:chOff x="3899844" y="983254"/>
            <a:chExt cx="4392313" cy="5154021"/>
          </a:xfrm>
        </p:grpSpPr>
        <p:sp>
          <p:nvSpPr>
            <p:cNvPr id="6" name="işḻïḑè">
              <a:extLst>
                <a:ext uri="{FF2B5EF4-FFF2-40B4-BE49-F238E27FC236}">
                  <a16:creationId xmlns:a16="http://schemas.microsoft.com/office/drawing/2014/main" id="{89D4C5C2-8111-D881-3A85-94AE60CD8CBC}"/>
                </a:ext>
              </a:extLst>
            </p:cNvPr>
            <p:cNvSpPr/>
            <p:nvPr/>
          </p:nvSpPr>
          <p:spPr bwMode="auto">
            <a:xfrm>
              <a:off x="3899844" y="983254"/>
              <a:ext cx="4392313" cy="5154021"/>
            </a:xfrm>
            <a:custGeom>
              <a:avLst/>
              <a:gdLst>
                <a:gd name="T0" fmla="*/ 957 w 972"/>
                <a:gd name="T1" fmla="*/ 501 h 1142"/>
                <a:gd name="T2" fmla="*/ 864 w 972"/>
                <a:gd name="T3" fmla="*/ 368 h 1142"/>
                <a:gd name="T4" fmla="*/ 868 w 972"/>
                <a:gd name="T5" fmla="*/ 340 h 1142"/>
                <a:gd name="T6" fmla="*/ 875 w 972"/>
                <a:gd name="T7" fmla="*/ 266 h 1142"/>
                <a:gd name="T8" fmla="*/ 842 w 972"/>
                <a:gd name="T9" fmla="*/ 147 h 1142"/>
                <a:gd name="T10" fmla="*/ 746 w 972"/>
                <a:gd name="T11" fmla="*/ 69 h 1142"/>
                <a:gd name="T12" fmla="*/ 690 w 972"/>
                <a:gd name="T13" fmla="*/ 29 h 1142"/>
                <a:gd name="T14" fmla="*/ 630 w 972"/>
                <a:gd name="T15" fmla="*/ 9 h 1142"/>
                <a:gd name="T16" fmla="*/ 496 w 972"/>
                <a:gd name="T17" fmla="*/ 9 h 1142"/>
                <a:gd name="T18" fmla="*/ 342 w 972"/>
                <a:gd name="T19" fmla="*/ 20 h 1142"/>
                <a:gd name="T20" fmla="*/ 216 w 972"/>
                <a:gd name="T21" fmla="*/ 46 h 1142"/>
                <a:gd name="T22" fmla="*/ 212 w 972"/>
                <a:gd name="T23" fmla="*/ 48 h 1142"/>
                <a:gd name="T24" fmla="*/ 207 w 972"/>
                <a:gd name="T25" fmla="*/ 49 h 1142"/>
                <a:gd name="T26" fmla="*/ 142 w 972"/>
                <a:gd name="T27" fmla="*/ 145 h 1142"/>
                <a:gd name="T28" fmla="*/ 148 w 972"/>
                <a:gd name="T29" fmla="*/ 268 h 1142"/>
                <a:gd name="T30" fmla="*/ 163 w 972"/>
                <a:gd name="T31" fmla="*/ 296 h 1142"/>
                <a:gd name="T32" fmla="*/ 145 w 972"/>
                <a:gd name="T33" fmla="*/ 334 h 1142"/>
                <a:gd name="T34" fmla="*/ 126 w 972"/>
                <a:gd name="T35" fmla="*/ 372 h 1142"/>
                <a:gd name="T36" fmla="*/ 94 w 972"/>
                <a:gd name="T37" fmla="*/ 392 h 1142"/>
                <a:gd name="T38" fmla="*/ 19 w 972"/>
                <a:gd name="T39" fmla="*/ 486 h 1142"/>
                <a:gd name="T40" fmla="*/ 9 w 972"/>
                <a:gd name="T41" fmla="*/ 613 h 1142"/>
                <a:gd name="T42" fmla="*/ 9 w 972"/>
                <a:gd name="T43" fmla="*/ 696 h 1142"/>
                <a:gd name="T44" fmla="*/ 3 w 972"/>
                <a:gd name="T45" fmla="*/ 789 h 1142"/>
                <a:gd name="T46" fmla="*/ 33 w 972"/>
                <a:gd name="T47" fmla="*/ 933 h 1142"/>
                <a:gd name="T48" fmla="*/ 131 w 972"/>
                <a:gd name="T49" fmla="*/ 1000 h 1142"/>
                <a:gd name="T50" fmla="*/ 140 w 972"/>
                <a:gd name="T51" fmla="*/ 1001 h 1142"/>
                <a:gd name="T52" fmla="*/ 194 w 972"/>
                <a:gd name="T53" fmla="*/ 1099 h 1142"/>
                <a:gd name="T54" fmla="*/ 338 w 972"/>
                <a:gd name="T55" fmla="*/ 1130 h 1142"/>
                <a:gd name="T56" fmla="*/ 412 w 972"/>
                <a:gd name="T57" fmla="*/ 1141 h 1142"/>
                <a:gd name="T58" fmla="*/ 492 w 972"/>
                <a:gd name="T59" fmla="*/ 1131 h 1142"/>
                <a:gd name="T60" fmla="*/ 652 w 972"/>
                <a:gd name="T61" fmla="*/ 1097 h 1142"/>
                <a:gd name="T62" fmla="*/ 795 w 972"/>
                <a:gd name="T63" fmla="*/ 1043 h 1142"/>
                <a:gd name="T64" fmla="*/ 878 w 972"/>
                <a:gd name="T65" fmla="*/ 946 h 1142"/>
                <a:gd name="T66" fmla="*/ 886 w 972"/>
                <a:gd name="T67" fmla="*/ 872 h 1142"/>
                <a:gd name="T68" fmla="*/ 906 w 972"/>
                <a:gd name="T69" fmla="*/ 843 h 1142"/>
                <a:gd name="T70" fmla="*/ 922 w 972"/>
                <a:gd name="T71" fmla="*/ 814 h 1142"/>
                <a:gd name="T72" fmla="*/ 934 w 972"/>
                <a:gd name="T73" fmla="*/ 654 h 1142"/>
                <a:gd name="T74" fmla="*/ 958 w 972"/>
                <a:gd name="T75" fmla="*/ 625 h 1142"/>
                <a:gd name="T76" fmla="*/ 969 w 972"/>
                <a:gd name="T77" fmla="*/ 593 h 1142"/>
                <a:gd name="T78" fmla="*/ 957 w 972"/>
                <a:gd name="T79" fmla="*/ 501 h 1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72" h="1142">
                  <a:moveTo>
                    <a:pt x="957" y="501"/>
                  </a:moveTo>
                  <a:cubicBezTo>
                    <a:pt x="944" y="446"/>
                    <a:pt x="916" y="390"/>
                    <a:pt x="864" y="368"/>
                  </a:cubicBezTo>
                  <a:cubicBezTo>
                    <a:pt x="866" y="359"/>
                    <a:pt x="867" y="349"/>
                    <a:pt x="868" y="340"/>
                  </a:cubicBezTo>
                  <a:cubicBezTo>
                    <a:pt x="872" y="315"/>
                    <a:pt x="875" y="291"/>
                    <a:pt x="875" y="266"/>
                  </a:cubicBezTo>
                  <a:cubicBezTo>
                    <a:pt x="875" y="224"/>
                    <a:pt x="865" y="181"/>
                    <a:pt x="842" y="147"/>
                  </a:cubicBezTo>
                  <a:cubicBezTo>
                    <a:pt x="819" y="111"/>
                    <a:pt x="779" y="94"/>
                    <a:pt x="746" y="69"/>
                  </a:cubicBezTo>
                  <a:cubicBezTo>
                    <a:pt x="727" y="56"/>
                    <a:pt x="710" y="41"/>
                    <a:pt x="690" y="29"/>
                  </a:cubicBezTo>
                  <a:cubicBezTo>
                    <a:pt x="671" y="18"/>
                    <a:pt x="650" y="12"/>
                    <a:pt x="630" y="9"/>
                  </a:cubicBezTo>
                  <a:cubicBezTo>
                    <a:pt x="585" y="0"/>
                    <a:pt x="540" y="5"/>
                    <a:pt x="496" y="9"/>
                  </a:cubicBezTo>
                  <a:cubicBezTo>
                    <a:pt x="444" y="12"/>
                    <a:pt x="393" y="16"/>
                    <a:pt x="342" y="20"/>
                  </a:cubicBezTo>
                  <a:cubicBezTo>
                    <a:pt x="299" y="23"/>
                    <a:pt x="256" y="25"/>
                    <a:pt x="216" y="46"/>
                  </a:cubicBezTo>
                  <a:cubicBezTo>
                    <a:pt x="215" y="46"/>
                    <a:pt x="213" y="47"/>
                    <a:pt x="212" y="48"/>
                  </a:cubicBezTo>
                  <a:cubicBezTo>
                    <a:pt x="210" y="48"/>
                    <a:pt x="209" y="48"/>
                    <a:pt x="207" y="49"/>
                  </a:cubicBezTo>
                  <a:cubicBezTo>
                    <a:pt x="171" y="70"/>
                    <a:pt x="152" y="104"/>
                    <a:pt x="142" y="145"/>
                  </a:cubicBezTo>
                  <a:cubicBezTo>
                    <a:pt x="132" y="184"/>
                    <a:pt x="125" y="233"/>
                    <a:pt x="148" y="268"/>
                  </a:cubicBezTo>
                  <a:cubicBezTo>
                    <a:pt x="154" y="276"/>
                    <a:pt x="169" y="284"/>
                    <a:pt x="163" y="296"/>
                  </a:cubicBezTo>
                  <a:cubicBezTo>
                    <a:pt x="158" y="309"/>
                    <a:pt x="151" y="321"/>
                    <a:pt x="145" y="334"/>
                  </a:cubicBezTo>
                  <a:cubicBezTo>
                    <a:pt x="139" y="346"/>
                    <a:pt x="134" y="361"/>
                    <a:pt x="126" y="372"/>
                  </a:cubicBezTo>
                  <a:cubicBezTo>
                    <a:pt x="119" y="381"/>
                    <a:pt x="104" y="386"/>
                    <a:pt x="94" y="392"/>
                  </a:cubicBezTo>
                  <a:cubicBezTo>
                    <a:pt x="61" y="413"/>
                    <a:pt x="34" y="448"/>
                    <a:pt x="19" y="486"/>
                  </a:cubicBezTo>
                  <a:cubicBezTo>
                    <a:pt x="3" y="527"/>
                    <a:pt x="0" y="570"/>
                    <a:pt x="9" y="613"/>
                  </a:cubicBezTo>
                  <a:cubicBezTo>
                    <a:pt x="15" y="642"/>
                    <a:pt x="13" y="667"/>
                    <a:pt x="9" y="696"/>
                  </a:cubicBezTo>
                  <a:cubicBezTo>
                    <a:pt x="5" y="727"/>
                    <a:pt x="3" y="758"/>
                    <a:pt x="3" y="789"/>
                  </a:cubicBezTo>
                  <a:cubicBezTo>
                    <a:pt x="3" y="838"/>
                    <a:pt x="7" y="891"/>
                    <a:pt x="33" y="933"/>
                  </a:cubicBezTo>
                  <a:cubicBezTo>
                    <a:pt x="55" y="968"/>
                    <a:pt x="92" y="991"/>
                    <a:pt x="131" y="1000"/>
                  </a:cubicBezTo>
                  <a:cubicBezTo>
                    <a:pt x="134" y="1001"/>
                    <a:pt x="137" y="1001"/>
                    <a:pt x="140" y="1001"/>
                  </a:cubicBezTo>
                  <a:cubicBezTo>
                    <a:pt x="143" y="1042"/>
                    <a:pt x="162" y="1075"/>
                    <a:pt x="194" y="1099"/>
                  </a:cubicBezTo>
                  <a:cubicBezTo>
                    <a:pt x="235" y="1130"/>
                    <a:pt x="290" y="1122"/>
                    <a:pt x="338" y="1130"/>
                  </a:cubicBezTo>
                  <a:cubicBezTo>
                    <a:pt x="362" y="1134"/>
                    <a:pt x="387" y="1140"/>
                    <a:pt x="412" y="1141"/>
                  </a:cubicBezTo>
                  <a:cubicBezTo>
                    <a:pt x="439" y="1142"/>
                    <a:pt x="466" y="1136"/>
                    <a:pt x="492" y="1131"/>
                  </a:cubicBezTo>
                  <a:cubicBezTo>
                    <a:pt x="546" y="1121"/>
                    <a:pt x="599" y="1111"/>
                    <a:pt x="652" y="1097"/>
                  </a:cubicBezTo>
                  <a:cubicBezTo>
                    <a:pt x="701" y="1084"/>
                    <a:pt x="750" y="1067"/>
                    <a:pt x="795" y="1043"/>
                  </a:cubicBezTo>
                  <a:cubicBezTo>
                    <a:pt x="834" y="1022"/>
                    <a:pt x="865" y="991"/>
                    <a:pt x="878" y="946"/>
                  </a:cubicBezTo>
                  <a:cubicBezTo>
                    <a:pt x="885" y="922"/>
                    <a:pt x="883" y="897"/>
                    <a:pt x="886" y="872"/>
                  </a:cubicBezTo>
                  <a:cubicBezTo>
                    <a:pt x="888" y="860"/>
                    <a:pt x="898" y="852"/>
                    <a:pt x="906" y="843"/>
                  </a:cubicBezTo>
                  <a:cubicBezTo>
                    <a:pt x="913" y="835"/>
                    <a:pt x="919" y="825"/>
                    <a:pt x="922" y="814"/>
                  </a:cubicBezTo>
                  <a:cubicBezTo>
                    <a:pt x="939" y="765"/>
                    <a:pt x="936" y="705"/>
                    <a:pt x="934" y="654"/>
                  </a:cubicBezTo>
                  <a:cubicBezTo>
                    <a:pt x="933" y="640"/>
                    <a:pt x="951" y="635"/>
                    <a:pt x="958" y="625"/>
                  </a:cubicBezTo>
                  <a:cubicBezTo>
                    <a:pt x="964" y="616"/>
                    <a:pt x="968" y="605"/>
                    <a:pt x="969" y="593"/>
                  </a:cubicBezTo>
                  <a:cubicBezTo>
                    <a:pt x="972" y="563"/>
                    <a:pt x="964" y="531"/>
                    <a:pt x="957" y="5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sḻïḓê">
              <a:extLst>
                <a:ext uri="{FF2B5EF4-FFF2-40B4-BE49-F238E27FC236}">
                  <a16:creationId xmlns:a16="http://schemas.microsoft.com/office/drawing/2014/main" id="{20FE8CF1-2BCE-979A-6927-804E654128BC}"/>
                </a:ext>
              </a:extLst>
            </p:cNvPr>
            <p:cNvSpPr/>
            <p:nvPr/>
          </p:nvSpPr>
          <p:spPr bwMode="auto">
            <a:xfrm>
              <a:off x="4043445" y="1164316"/>
              <a:ext cx="4145693" cy="4851210"/>
            </a:xfrm>
            <a:custGeom>
              <a:avLst/>
              <a:gdLst>
                <a:gd name="T0" fmla="*/ 914 w 917"/>
                <a:gd name="T1" fmla="*/ 491 h 1075"/>
                <a:gd name="T2" fmla="*/ 897 w 917"/>
                <a:gd name="T3" fmla="*/ 412 h 1075"/>
                <a:gd name="T4" fmla="*/ 808 w 917"/>
                <a:gd name="T5" fmla="*/ 342 h 1075"/>
                <a:gd name="T6" fmla="*/ 814 w 917"/>
                <a:gd name="T7" fmla="*/ 311 h 1075"/>
                <a:gd name="T8" fmla="*/ 818 w 917"/>
                <a:gd name="T9" fmla="*/ 279 h 1075"/>
                <a:gd name="T10" fmla="*/ 826 w 917"/>
                <a:gd name="T11" fmla="*/ 141 h 1075"/>
                <a:gd name="T12" fmla="*/ 774 w 917"/>
                <a:gd name="T13" fmla="*/ 90 h 1075"/>
                <a:gd name="T14" fmla="*/ 746 w 917"/>
                <a:gd name="T15" fmla="*/ 74 h 1075"/>
                <a:gd name="T16" fmla="*/ 678 w 917"/>
                <a:gd name="T17" fmla="*/ 23 h 1075"/>
                <a:gd name="T18" fmla="*/ 541 w 917"/>
                <a:gd name="T19" fmla="*/ 5 h 1075"/>
                <a:gd name="T20" fmla="*/ 383 w 917"/>
                <a:gd name="T21" fmla="*/ 7 h 1075"/>
                <a:gd name="T22" fmla="*/ 230 w 917"/>
                <a:gd name="T23" fmla="*/ 17 h 1075"/>
                <a:gd name="T24" fmla="*/ 213 w 917"/>
                <a:gd name="T25" fmla="*/ 21 h 1075"/>
                <a:gd name="T26" fmla="*/ 157 w 917"/>
                <a:gd name="T27" fmla="*/ 63 h 1075"/>
                <a:gd name="T28" fmla="*/ 146 w 917"/>
                <a:gd name="T29" fmla="*/ 128 h 1075"/>
                <a:gd name="T30" fmla="*/ 145 w 917"/>
                <a:gd name="T31" fmla="*/ 199 h 1075"/>
                <a:gd name="T32" fmla="*/ 175 w 917"/>
                <a:gd name="T33" fmla="*/ 234 h 1075"/>
                <a:gd name="T34" fmla="*/ 181 w 917"/>
                <a:gd name="T35" fmla="*/ 244 h 1075"/>
                <a:gd name="T36" fmla="*/ 159 w 917"/>
                <a:gd name="T37" fmla="*/ 265 h 1075"/>
                <a:gd name="T38" fmla="*/ 123 w 917"/>
                <a:gd name="T39" fmla="*/ 350 h 1075"/>
                <a:gd name="T40" fmla="*/ 98 w 917"/>
                <a:gd name="T41" fmla="*/ 348 h 1075"/>
                <a:gd name="T42" fmla="*/ 60 w 917"/>
                <a:gd name="T43" fmla="*/ 373 h 1075"/>
                <a:gd name="T44" fmla="*/ 12 w 917"/>
                <a:gd name="T45" fmla="*/ 470 h 1075"/>
                <a:gd name="T46" fmla="*/ 2 w 917"/>
                <a:gd name="T47" fmla="*/ 527 h 1075"/>
                <a:gd name="T48" fmla="*/ 14 w 917"/>
                <a:gd name="T49" fmla="*/ 579 h 1075"/>
                <a:gd name="T50" fmla="*/ 16 w 917"/>
                <a:gd name="T51" fmla="*/ 636 h 1075"/>
                <a:gd name="T52" fmla="*/ 9 w 917"/>
                <a:gd name="T53" fmla="*/ 699 h 1075"/>
                <a:gd name="T54" fmla="*/ 7 w 917"/>
                <a:gd name="T55" fmla="*/ 820 h 1075"/>
                <a:gd name="T56" fmla="*/ 26 w 917"/>
                <a:gd name="T57" fmla="*/ 918 h 1075"/>
                <a:gd name="T58" fmla="*/ 105 w 917"/>
                <a:gd name="T59" fmla="*/ 958 h 1075"/>
                <a:gd name="T60" fmla="*/ 137 w 917"/>
                <a:gd name="T61" fmla="*/ 957 h 1075"/>
                <a:gd name="T62" fmla="*/ 284 w 917"/>
                <a:gd name="T63" fmla="*/ 1062 h 1075"/>
                <a:gd name="T64" fmla="*/ 317 w 917"/>
                <a:gd name="T65" fmla="*/ 1065 h 1075"/>
                <a:gd name="T66" fmla="*/ 347 w 917"/>
                <a:gd name="T67" fmla="*/ 1072 h 1075"/>
                <a:gd name="T68" fmla="*/ 383 w 917"/>
                <a:gd name="T69" fmla="*/ 1071 h 1075"/>
                <a:gd name="T70" fmla="*/ 386 w 917"/>
                <a:gd name="T71" fmla="*/ 1071 h 1075"/>
                <a:gd name="T72" fmla="*/ 442 w 917"/>
                <a:gd name="T73" fmla="*/ 1073 h 1075"/>
                <a:gd name="T74" fmla="*/ 552 w 917"/>
                <a:gd name="T75" fmla="*/ 1055 h 1075"/>
                <a:gd name="T76" fmla="*/ 764 w 917"/>
                <a:gd name="T77" fmla="*/ 977 h 1075"/>
                <a:gd name="T78" fmla="*/ 768 w 917"/>
                <a:gd name="T79" fmla="*/ 974 h 1075"/>
                <a:gd name="T80" fmla="*/ 793 w 917"/>
                <a:gd name="T81" fmla="*/ 955 h 1075"/>
                <a:gd name="T82" fmla="*/ 825 w 917"/>
                <a:gd name="T83" fmla="*/ 835 h 1075"/>
                <a:gd name="T84" fmla="*/ 826 w 917"/>
                <a:gd name="T85" fmla="*/ 826 h 1075"/>
                <a:gd name="T86" fmla="*/ 890 w 917"/>
                <a:gd name="T87" fmla="*/ 705 h 1075"/>
                <a:gd name="T88" fmla="*/ 894 w 917"/>
                <a:gd name="T89" fmla="*/ 584 h 1075"/>
                <a:gd name="T90" fmla="*/ 907 w 917"/>
                <a:gd name="T91" fmla="*/ 569 h 1075"/>
                <a:gd name="T92" fmla="*/ 907 w 917"/>
                <a:gd name="T93" fmla="*/ 567 h 1075"/>
                <a:gd name="T94" fmla="*/ 909 w 917"/>
                <a:gd name="T95" fmla="*/ 564 h 1075"/>
                <a:gd name="T96" fmla="*/ 914 w 917"/>
                <a:gd name="T97" fmla="*/ 491 h 10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17" h="1075">
                  <a:moveTo>
                    <a:pt x="914" y="491"/>
                  </a:moveTo>
                  <a:cubicBezTo>
                    <a:pt x="914" y="464"/>
                    <a:pt x="908" y="437"/>
                    <a:pt x="897" y="412"/>
                  </a:cubicBezTo>
                  <a:cubicBezTo>
                    <a:pt x="882" y="376"/>
                    <a:pt x="846" y="347"/>
                    <a:pt x="808" y="342"/>
                  </a:cubicBezTo>
                  <a:cubicBezTo>
                    <a:pt x="811" y="332"/>
                    <a:pt x="813" y="322"/>
                    <a:pt x="814" y="311"/>
                  </a:cubicBezTo>
                  <a:cubicBezTo>
                    <a:pt x="816" y="300"/>
                    <a:pt x="817" y="290"/>
                    <a:pt x="818" y="279"/>
                  </a:cubicBezTo>
                  <a:cubicBezTo>
                    <a:pt x="837" y="237"/>
                    <a:pt x="845" y="183"/>
                    <a:pt x="826" y="141"/>
                  </a:cubicBezTo>
                  <a:cubicBezTo>
                    <a:pt x="815" y="118"/>
                    <a:pt x="794" y="104"/>
                    <a:pt x="774" y="90"/>
                  </a:cubicBezTo>
                  <a:cubicBezTo>
                    <a:pt x="765" y="84"/>
                    <a:pt x="755" y="79"/>
                    <a:pt x="746" y="74"/>
                  </a:cubicBezTo>
                  <a:cubicBezTo>
                    <a:pt x="725" y="54"/>
                    <a:pt x="703" y="35"/>
                    <a:pt x="678" y="23"/>
                  </a:cubicBezTo>
                  <a:cubicBezTo>
                    <a:pt x="636" y="0"/>
                    <a:pt x="587" y="5"/>
                    <a:pt x="541" y="5"/>
                  </a:cubicBezTo>
                  <a:cubicBezTo>
                    <a:pt x="488" y="5"/>
                    <a:pt x="435" y="6"/>
                    <a:pt x="383" y="7"/>
                  </a:cubicBezTo>
                  <a:cubicBezTo>
                    <a:pt x="332" y="8"/>
                    <a:pt x="280" y="7"/>
                    <a:pt x="230" y="17"/>
                  </a:cubicBezTo>
                  <a:cubicBezTo>
                    <a:pt x="224" y="18"/>
                    <a:pt x="219" y="19"/>
                    <a:pt x="213" y="21"/>
                  </a:cubicBezTo>
                  <a:cubicBezTo>
                    <a:pt x="188" y="16"/>
                    <a:pt x="164" y="38"/>
                    <a:pt x="157" y="63"/>
                  </a:cubicBezTo>
                  <a:cubicBezTo>
                    <a:pt x="150" y="84"/>
                    <a:pt x="148" y="106"/>
                    <a:pt x="146" y="128"/>
                  </a:cubicBezTo>
                  <a:cubicBezTo>
                    <a:pt x="144" y="151"/>
                    <a:pt x="140" y="176"/>
                    <a:pt x="145" y="199"/>
                  </a:cubicBezTo>
                  <a:cubicBezTo>
                    <a:pt x="149" y="215"/>
                    <a:pt x="163" y="225"/>
                    <a:pt x="175" y="234"/>
                  </a:cubicBezTo>
                  <a:cubicBezTo>
                    <a:pt x="179" y="237"/>
                    <a:pt x="183" y="239"/>
                    <a:pt x="181" y="244"/>
                  </a:cubicBezTo>
                  <a:cubicBezTo>
                    <a:pt x="176" y="252"/>
                    <a:pt x="166" y="258"/>
                    <a:pt x="159" y="265"/>
                  </a:cubicBezTo>
                  <a:cubicBezTo>
                    <a:pt x="137" y="287"/>
                    <a:pt x="125" y="318"/>
                    <a:pt x="123" y="350"/>
                  </a:cubicBezTo>
                  <a:cubicBezTo>
                    <a:pt x="115" y="349"/>
                    <a:pt x="106" y="346"/>
                    <a:pt x="98" y="348"/>
                  </a:cubicBezTo>
                  <a:cubicBezTo>
                    <a:pt x="83" y="352"/>
                    <a:pt x="71" y="361"/>
                    <a:pt x="60" y="373"/>
                  </a:cubicBezTo>
                  <a:cubicBezTo>
                    <a:pt x="36" y="398"/>
                    <a:pt x="21" y="436"/>
                    <a:pt x="12" y="470"/>
                  </a:cubicBezTo>
                  <a:cubicBezTo>
                    <a:pt x="6" y="489"/>
                    <a:pt x="4" y="508"/>
                    <a:pt x="2" y="527"/>
                  </a:cubicBezTo>
                  <a:cubicBezTo>
                    <a:pt x="0" y="547"/>
                    <a:pt x="5" y="562"/>
                    <a:pt x="14" y="579"/>
                  </a:cubicBezTo>
                  <a:cubicBezTo>
                    <a:pt x="23" y="595"/>
                    <a:pt x="18" y="619"/>
                    <a:pt x="16" y="636"/>
                  </a:cubicBezTo>
                  <a:cubicBezTo>
                    <a:pt x="13" y="657"/>
                    <a:pt x="10" y="678"/>
                    <a:pt x="9" y="699"/>
                  </a:cubicBezTo>
                  <a:cubicBezTo>
                    <a:pt x="5" y="739"/>
                    <a:pt x="5" y="780"/>
                    <a:pt x="7" y="820"/>
                  </a:cubicBezTo>
                  <a:cubicBezTo>
                    <a:pt x="8" y="854"/>
                    <a:pt x="10" y="888"/>
                    <a:pt x="26" y="918"/>
                  </a:cubicBezTo>
                  <a:cubicBezTo>
                    <a:pt x="42" y="950"/>
                    <a:pt x="74" y="959"/>
                    <a:pt x="105" y="958"/>
                  </a:cubicBezTo>
                  <a:cubicBezTo>
                    <a:pt x="116" y="958"/>
                    <a:pt x="126" y="957"/>
                    <a:pt x="137" y="957"/>
                  </a:cubicBezTo>
                  <a:cubicBezTo>
                    <a:pt x="151" y="1023"/>
                    <a:pt x="222" y="1060"/>
                    <a:pt x="284" y="1062"/>
                  </a:cubicBezTo>
                  <a:cubicBezTo>
                    <a:pt x="295" y="1062"/>
                    <a:pt x="306" y="1062"/>
                    <a:pt x="317" y="1065"/>
                  </a:cubicBezTo>
                  <a:cubicBezTo>
                    <a:pt x="327" y="1068"/>
                    <a:pt x="336" y="1071"/>
                    <a:pt x="347" y="1072"/>
                  </a:cubicBezTo>
                  <a:cubicBezTo>
                    <a:pt x="359" y="1073"/>
                    <a:pt x="371" y="1072"/>
                    <a:pt x="383" y="1071"/>
                  </a:cubicBezTo>
                  <a:cubicBezTo>
                    <a:pt x="384" y="1071"/>
                    <a:pt x="385" y="1071"/>
                    <a:pt x="386" y="1071"/>
                  </a:cubicBezTo>
                  <a:cubicBezTo>
                    <a:pt x="405" y="1075"/>
                    <a:pt x="424" y="1073"/>
                    <a:pt x="442" y="1073"/>
                  </a:cubicBezTo>
                  <a:cubicBezTo>
                    <a:pt x="479" y="1071"/>
                    <a:pt x="516" y="1064"/>
                    <a:pt x="552" y="1055"/>
                  </a:cubicBezTo>
                  <a:cubicBezTo>
                    <a:pt x="625" y="1038"/>
                    <a:pt x="697" y="1012"/>
                    <a:pt x="764" y="977"/>
                  </a:cubicBezTo>
                  <a:cubicBezTo>
                    <a:pt x="766" y="976"/>
                    <a:pt x="767" y="975"/>
                    <a:pt x="768" y="974"/>
                  </a:cubicBezTo>
                  <a:cubicBezTo>
                    <a:pt x="777" y="968"/>
                    <a:pt x="785" y="962"/>
                    <a:pt x="793" y="955"/>
                  </a:cubicBezTo>
                  <a:cubicBezTo>
                    <a:pt x="823" y="927"/>
                    <a:pt x="822" y="874"/>
                    <a:pt x="825" y="835"/>
                  </a:cubicBezTo>
                  <a:cubicBezTo>
                    <a:pt x="825" y="832"/>
                    <a:pt x="825" y="829"/>
                    <a:pt x="826" y="826"/>
                  </a:cubicBezTo>
                  <a:cubicBezTo>
                    <a:pt x="869" y="804"/>
                    <a:pt x="885" y="753"/>
                    <a:pt x="890" y="705"/>
                  </a:cubicBezTo>
                  <a:cubicBezTo>
                    <a:pt x="894" y="665"/>
                    <a:pt x="896" y="624"/>
                    <a:pt x="894" y="584"/>
                  </a:cubicBezTo>
                  <a:cubicBezTo>
                    <a:pt x="900" y="583"/>
                    <a:pt x="906" y="578"/>
                    <a:pt x="907" y="569"/>
                  </a:cubicBezTo>
                  <a:cubicBezTo>
                    <a:pt x="907" y="568"/>
                    <a:pt x="907" y="568"/>
                    <a:pt x="907" y="567"/>
                  </a:cubicBezTo>
                  <a:cubicBezTo>
                    <a:pt x="908" y="566"/>
                    <a:pt x="908" y="565"/>
                    <a:pt x="909" y="564"/>
                  </a:cubicBezTo>
                  <a:cubicBezTo>
                    <a:pt x="917" y="542"/>
                    <a:pt x="915" y="514"/>
                    <a:pt x="914" y="491"/>
                  </a:cubicBezTo>
                  <a:close/>
                </a:path>
              </a:pathLst>
            </a:custGeom>
            <a:solidFill>
              <a:srgbClr val="DC7B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iślîḓè">
              <a:extLst>
                <a:ext uri="{FF2B5EF4-FFF2-40B4-BE49-F238E27FC236}">
                  <a16:creationId xmlns:a16="http://schemas.microsoft.com/office/drawing/2014/main" id="{C3A99BD6-1964-AC78-9AEC-17150AB46DB5}"/>
                </a:ext>
              </a:extLst>
            </p:cNvPr>
            <p:cNvSpPr/>
            <p:nvPr/>
          </p:nvSpPr>
          <p:spPr bwMode="auto">
            <a:xfrm>
              <a:off x="4777059" y="1142465"/>
              <a:ext cx="3028104" cy="1988560"/>
            </a:xfrm>
            <a:custGeom>
              <a:avLst/>
              <a:gdLst>
                <a:gd name="T0" fmla="*/ 648 w 670"/>
                <a:gd name="T1" fmla="*/ 151 h 441"/>
                <a:gd name="T2" fmla="*/ 602 w 670"/>
                <a:gd name="T3" fmla="*/ 103 h 441"/>
                <a:gd name="T4" fmla="*/ 531 w 670"/>
                <a:gd name="T5" fmla="*/ 48 h 441"/>
                <a:gd name="T6" fmla="*/ 467 w 670"/>
                <a:gd name="T7" fmla="*/ 9 h 441"/>
                <a:gd name="T8" fmla="*/ 380 w 670"/>
                <a:gd name="T9" fmla="*/ 8 h 441"/>
                <a:gd name="T10" fmla="*/ 29 w 670"/>
                <a:gd name="T11" fmla="*/ 25 h 441"/>
                <a:gd name="T12" fmla="*/ 18 w 670"/>
                <a:gd name="T13" fmla="*/ 65 h 441"/>
                <a:gd name="T14" fmla="*/ 44 w 670"/>
                <a:gd name="T15" fmla="*/ 80 h 441"/>
                <a:gd name="T16" fmla="*/ 90 w 670"/>
                <a:gd name="T17" fmla="*/ 119 h 441"/>
                <a:gd name="T18" fmla="*/ 153 w 670"/>
                <a:gd name="T19" fmla="*/ 147 h 441"/>
                <a:gd name="T20" fmla="*/ 186 w 670"/>
                <a:gd name="T21" fmla="*/ 207 h 441"/>
                <a:gd name="T22" fmla="*/ 198 w 670"/>
                <a:gd name="T23" fmla="*/ 367 h 441"/>
                <a:gd name="T24" fmla="*/ 291 w 670"/>
                <a:gd name="T25" fmla="*/ 421 h 441"/>
                <a:gd name="T26" fmla="*/ 300 w 670"/>
                <a:gd name="T27" fmla="*/ 398 h 441"/>
                <a:gd name="T28" fmla="*/ 296 w 670"/>
                <a:gd name="T29" fmla="*/ 357 h 441"/>
                <a:gd name="T30" fmla="*/ 297 w 670"/>
                <a:gd name="T31" fmla="*/ 323 h 441"/>
                <a:gd name="T32" fmla="*/ 324 w 670"/>
                <a:gd name="T33" fmla="*/ 327 h 441"/>
                <a:gd name="T34" fmla="*/ 353 w 670"/>
                <a:gd name="T35" fmla="*/ 344 h 441"/>
                <a:gd name="T36" fmla="*/ 357 w 670"/>
                <a:gd name="T37" fmla="*/ 394 h 441"/>
                <a:gd name="T38" fmla="*/ 415 w 670"/>
                <a:gd name="T39" fmla="*/ 410 h 441"/>
                <a:gd name="T40" fmla="*/ 452 w 670"/>
                <a:gd name="T41" fmla="*/ 400 h 441"/>
                <a:gd name="T42" fmla="*/ 478 w 670"/>
                <a:gd name="T43" fmla="*/ 385 h 441"/>
                <a:gd name="T44" fmla="*/ 499 w 670"/>
                <a:gd name="T45" fmla="*/ 327 h 441"/>
                <a:gd name="T46" fmla="*/ 549 w 670"/>
                <a:gd name="T47" fmla="*/ 336 h 441"/>
                <a:gd name="T48" fmla="*/ 569 w 670"/>
                <a:gd name="T49" fmla="*/ 390 h 441"/>
                <a:gd name="T50" fmla="*/ 625 w 670"/>
                <a:gd name="T51" fmla="*/ 377 h 441"/>
                <a:gd name="T52" fmla="*/ 650 w 670"/>
                <a:gd name="T53" fmla="*/ 309 h 441"/>
                <a:gd name="T54" fmla="*/ 648 w 670"/>
                <a:gd name="T55" fmla="*/ 151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70" h="441">
                  <a:moveTo>
                    <a:pt x="648" y="151"/>
                  </a:moveTo>
                  <a:cubicBezTo>
                    <a:pt x="638" y="131"/>
                    <a:pt x="619" y="116"/>
                    <a:pt x="602" y="103"/>
                  </a:cubicBezTo>
                  <a:cubicBezTo>
                    <a:pt x="579" y="85"/>
                    <a:pt x="555" y="67"/>
                    <a:pt x="531" y="48"/>
                  </a:cubicBezTo>
                  <a:cubicBezTo>
                    <a:pt x="511" y="33"/>
                    <a:pt x="492" y="17"/>
                    <a:pt x="467" y="9"/>
                  </a:cubicBezTo>
                  <a:cubicBezTo>
                    <a:pt x="440" y="0"/>
                    <a:pt x="407" y="6"/>
                    <a:pt x="380" y="8"/>
                  </a:cubicBezTo>
                  <a:cubicBezTo>
                    <a:pt x="263" y="13"/>
                    <a:pt x="146" y="16"/>
                    <a:pt x="29" y="25"/>
                  </a:cubicBezTo>
                  <a:cubicBezTo>
                    <a:pt x="8" y="26"/>
                    <a:pt x="0" y="53"/>
                    <a:pt x="18" y="65"/>
                  </a:cubicBezTo>
                  <a:cubicBezTo>
                    <a:pt x="27" y="70"/>
                    <a:pt x="35" y="75"/>
                    <a:pt x="44" y="80"/>
                  </a:cubicBezTo>
                  <a:cubicBezTo>
                    <a:pt x="55" y="97"/>
                    <a:pt x="72" y="111"/>
                    <a:pt x="90" y="119"/>
                  </a:cubicBezTo>
                  <a:cubicBezTo>
                    <a:pt x="111" y="128"/>
                    <a:pt x="133" y="134"/>
                    <a:pt x="153" y="147"/>
                  </a:cubicBezTo>
                  <a:cubicBezTo>
                    <a:pt x="174" y="160"/>
                    <a:pt x="181" y="183"/>
                    <a:pt x="186" y="207"/>
                  </a:cubicBezTo>
                  <a:cubicBezTo>
                    <a:pt x="195" y="260"/>
                    <a:pt x="185" y="315"/>
                    <a:pt x="198" y="367"/>
                  </a:cubicBezTo>
                  <a:cubicBezTo>
                    <a:pt x="208" y="409"/>
                    <a:pt x="250" y="441"/>
                    <a:pt x="291" y="421"/>
                  </a:cubicBezTo>
                  <a:cubicBezTo>
                    <a:pt x="299" y="417"/>
                    <a:pt x="301" y="406"/>
                    <a:pt x="300" y="398"/>
                  </a:cubicBezTo>
                  <a:cubicBezTo>
                    <a:pt x="298" y="384"/>
                    <a:pt x="297" y="371"/>
                    <a:pt x="296" y="357"/>
                  </a:cubicBezTo>
                  <a:cubicBezTo>
                    <a:pt x="295" y="350"/>
                    <a:pt x="289" y="328"/>
                    <a:pt x="297" y="323"/>
                  </a:cubicBezTo>
                  <a:cubicBezTo>
                    <a:pt x="303" y="318"/>
                    <a:pt x="318" y="325"/>
                    <a:pt x="324" y="327"/>
                  </a:cubicBezTo>
                  <a:cubicBezTo>
                    <a:pt x="334" y="331"/>
                    <a:pt x="344" y="336"/>
                    <a:pt x="353" y="344"/>
                  </a:cubicBezTo>
                  <a:cubicBezTo>
                    <a:pt x="364" y="354"/>
                    <a:pt x="352" y="379"/>
                    <a:pt x="357" y="394"/>
                  </a:cubicBezTo>
                  <a:cubicBezTo>
                    <a:pt x="366" y="421"/>
                    <a:pt x="394" y="415"/>
                    <a:pt x="415" y="410"/>
                  </a:cubicBezTo>
                  <a:cubicBezTo>
                    <a:pt x="427" y="406"/>
                    <a:pt x="440" y="403"/>
                    <a:pt x="452" y="400"/>
                  </a:cubicBezTo>
                  <a:cubicBezTo>
                    <a:pt x="461" y="397"/>
                    <a:pt x="473" y="395"/>
                    <a:pt x="478" y="385"/>
                  </a:cubicBezTo>
                  <a:cubicBezTo>
                    <a:pt x="488" y="365"/>
                    <a:pt x="478" y="343"/>
                    <a:pt x="499" y="327"/>
                  </a:cubicBezTo>
                  <a:cubicBezTo>
                    <a:pt x="515" y="314"/>
                    <a:pt x="537" y="320"/>
                    <a:pt x="549" y="336"/>
                  </a:cubicBezTo>
                  <a:cubicBezTo>
                    <a:pt x="562" y="354"/>
                    <a:pt x="548" y="378"/>
                    <a:pt x="569" y="390"/>
                  </a:cubicBezTo>
                  <a:cubicBezTo>
                    <a:pt x="588" y="401"/>
                    <a:pt x="610" y="390"/>
                    <a:pt x="625" y="377"/>
                  </a:cubicBezTo>
                  <a:cubicBezTo>
                    <a:pt x="643" y="361"/>
                    <a:pt x="647" y="332"/>
                    <a:pt x="650" y="309"/>
                  </a:cubicBezTo>
                  <a:cubicBezTo>
                    <a:pt x="657" y="258"/>
                    <a:pt x="670" y="199"/>
                    <a:pt x="648" y="151"/>
                  </a:cubicBezTo>
                  <a:close/>
                </a:path>
              </a:pathLst>
            </a:custGeom>
            <a:solidFill>
              <a:srgbClr val="F29F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îśḷïḓè">
              <a:extLst>
                <a:ext uri="{FF2B5EF4-FFF2-40B4-BE49-F238E27FC236}">
                  <a16:creationId xmlns:a16="http://schemas.microsoft.com/office/drawing/2014/main" id="{5FCECE71-36BB-52E0-986D-27567DAE24B7}"/>
                </a:ext>
              </a:extLst>
            </p:cNvPr>
            <p:cNvSpPr/>
            <p:nvPr/>
          </p:nvSpPr>
          <p:spPr bwMode="auto">
            <a:xfrm>
              <a:off x="4798910" y="2178888"/>
              <a:ext cx="1398547" cy="3159218"/>
            </a:xfrm>
            <a:custGeom>
              <a:avLst/>
              <a:gdLst>
                <a:gd name="T0" fmla="*/ 298 w 309"/>
                <a:gd name="T1" fmla="*/ 565 h 700"/>
                <a:gd name="T2" fmla="*/ 292 w 309"/>
                <a:gd name="T3" fmla="*/ 401 h 700"/>
                <a:gd name="T4" fmla="*/ 291 w 309"/>
                <a:gd name="T5" fmla="*/ 370 h 700"/>
                <a:gd name="T6" fmla="*/ 275 w 309"/>
                <a:gd name="T7" fmla="*/ 345 h 700"/>
                <a:gd name="T8" fmla="*/ 265 w 309"/>
                <a:gd name="T9" fmla="*/ 305 h 700"/>
                <a:gd name="T10" fmla="*/ 256 w 309"/>
                <a:gd name="T11" fmla="*/ 265 h 700"/>
                <a:gd name="T12" fmla="*/ 256 w 309"/>
                <a:gd name="T13" fmla="*/ 260 h 700"/>
                <a:gd name="T14" fmla="*/ 258 w 309"/>
                <a:gd name="T15" fmla="*/ 254 h 700"/>
                <a:gd name="T16" fmla="*/ 273 w 309"/>
                <a:gd name="T17" fmla="*/ 249 h 700"/>
                <a:gd name="T18" fmla="*/ 291 w 309"/>
                <a:gd name="T19" fmla="*/ 230 h 700"/>
                <a:gd name="T20" fmla="*/ 281 w 309"/>
                <a:gd name="T21" fmla="*/ 193 h 700"/>
                <a:gd name="T22" fmla="*/ 281 w 309"/>
                <a:gd name="T23" fmla="*/ 193 h 700"/>
                <a:gd name="T24" fmla="*/ 262 w 309"/>
                <a:gd name="T25" fmla="*/ 188 h 700"/>
                <a:gd name="T26" fmla="*/ 250 w 309"/>
                <a:gd name="T27" fmla="*/ 192 h 700"/>
                <a:gd name="T28" fmla="*/ 247 w 309"/>
                <a:gd name="T29" fmla="*/ 192 h 700"/>
                <a:gd name="T30" fmla="*/ 240 w 309"/>
                <a:gd name="T31" fmla="*/ 192 h 700"/>
                <a:gd name="T32" fmla="*/ 219 w 309"/>
                <a:gd name="T33" fmla="*/ 191 h 700"/>
                <a:gd name="T34" fmla="*/ 171 w 309"/>
                <a:gd name="T35" fmla="*/ 173 h 700"/>
                <a:gd name="T36" fmla="*/ 165 w 309"/>
                <a:gd name="T37" fmla="*/ 167 h 700"/>
                <a:gd name="T38" fmla="*/ 155 w 309"/>
                <a:gd name="T39" fmla="*/ 145 h 700"/>
                <a:gd name="T40" fmla="*/ 135 w 309"/>
                <a:gd name="T41" fmla="*/ 94 h 700"/>
                <a:gd name="T42" fmla="*/ 96 w 309"/>
                <a:gd name="T43" fmla="*/ 18 h 700"/>
                <a:gd name="T44" fmla="*/ 60 w 309"/>
                <a:gd name="T45" fmla="*/ 14 h 700"/>
                <a:gd name="T46" fmla="*/ 4 w 309"/>
                <a:gd name="T47" fmla="*/ 2 h 700"/>
                <a:gd name="T48" fmla="*/ 2 w 309"/>
                <a:gd name="T49" fmla="*/ 5 h 700"/>
                <a:gd name="T50" fmla="*/ 29 w 309"/>
                <a:gd name="T51" fmla="*/ 27 h 700"/>
                <a:gd name="T52" fmla="*/ 75 w 309"/>
                <a:gd name="T53" fmla="*/ 47 h 700"/>
                <a:gd name="T54" fmla="*/ 94 w 309"/>
                <a:gd name="T55" fmla="*/ 92 h 700"/>
                <a:gd name="T56" fmla="*/ 114 w 309"/>
                <a:gd name="T57" fmla="*/ 147 h 700"/>
                <a:gd name="T58" fmla="*/ 172 w 309"/>
                <a:gd name="T59" fmla="*/ 223 h 700"/>
                <a:gd name="T60" fmla="*/ 171 w 309"/>
                <a:gd name="T61" fmla="*/ 233 h 700"/>
                <a:gd name="T62" fmla="*/ 154 w 309"/>
                <a:gd name="T63" fmla="*/ 277 h 700"/>
                <a:gd name="T64" fmla="*/ 130 w 309"/>
                <a:gd name="T65" fmla="*/ 388 h 700"/>
                <a:gd name="T66" fmla="*/ 109 w 309"/>
                <a:gd name="T67" fmla="*/ 578 h 700"/>
                <a:gd name="T68" fmla="*/ 97 w 309"/>
                <a:gd name="T69" fmla="*/ 609 h 700"/>
                <a:gd name="T70" fmla="*/ 60 w 309"/>
                <a:gd name="T71" fmla="*/ 576 h 700"/>
                <a:gd name="T72" fmla="*/ 45 w 309"/>
                <a:gd name="T73" fmla="*/ 585 h 700"/>
                <a:gd name="T74" fmla="*/ 121 w 309"/>
                <a:gd name="T75" fmla="*/ 649 h 700"/>
                <a:gd name="T76" fmla="*/ 139 w 309"/>
                <a:gd name="T77" fmla="*/ 658 h 700"/>
                <a:gd name="T78" fmla="*/ 162 w 309"/>
                <a:gd name="T79" fmla="*/ 665 h 700"/>
                <a:gd name="T80" fmla="*/ 281 w 309"/>
                <a:gd name="T81" fmla="*/ 650 h 700"/>
                <a:gd name="T82" fmla="*/ 274 w 309"/>
                <a:gd name="T83" fmla="*/ 687 h 700"/>
                <a:gd name="T84" fmla="*/ 284 w 309"/>
                <a:gd name="T85" fmla="*/ 693 h 700"/>
                <a:gd name="T86" fmla="*/ 298 w 309"/>
                <a:gd name="T87" fmla="*/ 565 h 700"/>
                <a:gd name="T88" fmla="*/ 263 w 309"/>
                <a:gd name="T89" fmla="*/ 401 h 700"/>
                <a:gd name="T90" fmla="*/ 262 w 309"/>
                <a:gd name="T91" fmla="*/ 403 h 700"/>
                <a:gd name="T92" fmla="*/ 259 w 309"/>
                <a:gd name="T93" fmla="*/ 370 h 700"/>
                <a:gd name="T94" fmla="*/ 263 w 309"/>
                <a:gd name="T95" fmla="*/ 379 h 700"/>
                <a:gd name="T96" fmla="*/ 263 w 309"/>
                <a:gd name="T97" fmla="*/ 401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09" h="700">
                  <a:moveTo>
                    <a:pt x="298" y="565"/>
                  </a:moveTo>
                  <a:cubicBezTo>
                    <a:pt x="293" y="511"/>
                    <a:pt x="293" y="456"/>
                    <a:pt x="292" y="401"/>
                  </a:cubicBezTo>
                  <a:cubicBezTo>
                    <a:pt x="292" y="391"/>
                    <a:pt x="293" y="380"/>
                    <a:pt x="291" y="370"/>
                  </a:cubicBezTo>
                  <a:cubicBezTo>
                    <a:pt x="289" y="358"/>
                    <a:pt x="282" y="354"/>
                    <a:pt x="275" y="345"/>
                  </a:cubicBezTo>
                  <a:cubicBezTo>
                    <a:pt x="268" y="336"/>
                    <a:pt x="268" y="316"/>
                    <a:pt x="265" y="305"/>
                  </a:cubicBezTo>
                  <a:cubicBezTo>
                    <a:pt x="262" y="292"/>
                    <a:pt x="259" y="278"/>
                    <a:pt x="256" y="265"/>
                  </a:cubicBezTo>
                  <a:cubicBezTo>
                    <a:pt x="256" y="263"/>
                    <a:pt x="256" y="261"/>
                    <a:pt x="256" y="260"/>
                  </a:cubicBezTo>
                  <a:cubicBezTo>
                    <a:pt x="257" y="258"/>
                    <a:pt x="258" y="256"/>
                    <a:pt x="258" y="254"/>
                  </a:cubicBezTo>
                  <a:cubicBezTo>
                    <a:pt x="262" y="252"/>
                    <a:pt x="267" y="253"/>
                    <a:pt x="273" y="249"/>
                  </a:cubicBezTo>
                  <a:cubicBezTo>
                    <a:pt x="281" y="244"/>
                    <a:pt x="287" y="238"/>
                    <a:pt x="291" y="230"/>
                  </a:cubicBezTo>
                  <a:cubicBezTo>
                    <a:pt x="298" y="216"/>
                    <a:pt x="290" y="202"/>
                    <a:pt x="281" y="193"/>
                  </a:cubicBezTo>
                  <a:cubicBezTo>
                    <a:pt x="281" y="193"/>
                    <a:pt x="281" y="193"/>
                    <a:pt x="281" y="193"/>
                  </a:cubicBezTo>
                  <a:cubicBezTo>
                    <a:pt x="276" y="188"/>
                    <a:pt x="270" y="185"/>
                    <a:pt x="262" y="188"/>
                  </a:cubicBezTo>
                  <a:cubicBezTo>
                    <a:pt x="258" y="189"/>
                    <a:pt x="254" y="191"/>
                    <a:pt x="250" y="192"/>
                  </a:cubicBezTo>
                  <a:cubicBezTo>
                    <a:pt x="249" y="192"/>
                    <a:pt x="248" y="192"/>
                    <a:pt x="247" y="192"/>
                  </a:cubicBezTo>
                  <a:cubicBezTo>
                    <a:pt x="244" y="192"/>
                    <a:pt x="242" y="192"/>
                    <a:pt x="240" y="192"/>
                  </a:cubicBezTo>
                  <a:cubicBezTo>
                    <a:pt x="234" y="187"/>
                    <a:pt x="226" y="188"/>
                    <a:pt x="219" y="191"/>
                  </a:cubicBezTo>
                  <a:cubicBezTo>
                    <a:pt x="202" y="190"/>
                    <a:pt x="186" y="186"/>
                    <a:pt x="171" y="173"/>
                  </a:cubicBezTo>
                  <a:cubicBezTo>
                    <a:pt x="169" y="171"/>
                    <a:pt x="167" y="169"/>
                    <a:pt x="165" y="167"/>
                  </a:cubicBezTo>
                  <a:cubicBezTo>
                    <a:pt x="161" y="160"/>
                    <a:pt x="158" y="152"/>
                    <a:pt x="155" y="145"/>
                  </a:cubicBezTo>
                  <a:cubicBezTo>
                    <a:pt x="148" y="128"/>
                    <a:pt x="142" y="111"/>
                    <a:pt x="135" y="94"/>
                  </a:cubicBezTo>
                  <a:cubicBezTo>
                    <a:pt x="127" y="71"/>
                    <a:pt x="120" y="31"/>
                    <a:pt x="96" y="18"/>
                  </a:cubicBezTo>
                  <a:cubicBezTo>
                    <a:pt x="84" y="12"/>
                    <a:pt x="73" y="11"/>
                    <a:pt x="60" y="14"/>
                  </a:cubicBezTo>
                  <a:cubicBezTo>
                    <a:pt x="38" y="19"/>
                    <a:pt x="22" y="19"/>
                    <a:pt x="4" y="2"/>
                  </a:cubicBezTo>
                  <a:cubicBezTo>
                    <a:pt x="2" y="0"/>
                    <a:pt x="0" y="3"/>
                    <a:pt x="2" y="5"/>
                  </a:cubicBezTo>
                  <a:cubicBezTo>
                    <a:pt x="9" y="14"/>
                    <a:pt x="18" y="22"/>
                    <a:pt x="29" y="27"/>
                  </a:cubicBezTo>
                  <a:cubicBezTo>
                    <a:pt x="44" y="33"/>
                    <a:pt x="63" y="34"/>
                    <a:pt x="75" y="47"/>
                  </a:cubicBezTo>
                  <a:cubicBezTo>
                    <a:pt x="85" y="58"/>
                    <a:pt x="89" y="78"/>
                    <a:pt x="94" y="92"/>
                  </a:cubicBezTo>
                  <a:cubicBezTo>
                    <a:pt x="100" y="111"/>
                    <a:pt x="107" y="129"/>
                    <a:pt x="114" y="147"/>
                  </a:cubicBezTo>
                  <a:cubicBezTo>
                    <a:pt x="127" y="178"/>
                    <a:pt x="139" y="210"/>
                    <a:pt x="172" y="223"/>
                  </a:cubicBezTo>
                  <a:cubicBezTo>
                    <a:pt x="172" y="226"/>
                    <a:pt x="171" y="230"/>
                    <a:pt x="171" y="233"/>
                  </a:cubicBezTo>
                  <a:cubicBezTo>
                    <a:pt x="163" y="247"/>
                    <a:pt x="158" y="262"/>
                    <a:pt x="154" y="277"/>
                  </a:cubicBezTo>
                  <a:cubicBezTo>
                    <a:pt x="144" y="313"/>
                    <a:pt x="136" y="351"/>
                    <a:pt x="130" y="388"/>
                  </a:cubicBezTo>
                  <a:cubicBezTo>
                    <a:pt x="121" y="450"/>
                    <a:pt x="111" y="514"/>
                    <a:pt x="109" y="578"/>
                  </a:cubicBezTo>
                  <a:cubicBezTo>
                    <a:pt x="100" y="587"/>
                    <a:pt x="96" y="598"/>
                    <a:pt x="97" y="609"/>
                  </a:cubicBezTo>
                  <a:cubicBezTo>
                    <a:pt x="82" y="601"/>
                    <a:pt x="72" y="588"/>
                    <a:pt x="60" y="576"/>
                  </a:cubicBezTo>
                  <a:cubicBezTo>
                    <a:pt x="53" y="569"/>
                    <a:pt x="43" y="576"/>
                    <a:pt x="45" y="585"/>
                  </a:cubicBezTo>
                  <a:cubicBezTo>
                    <a:pt x="51" y="619"/>
                    <a:pt x="90" y="638"/>
                    <a:pt x="121" y="649"/>
                  </a:cubicBezTo>
                  <a:cubicBezTo>
                    <a:pt x="127" y="652"/>
                    <a:pt x="133" y="655"/>
                    <a:pt x="139" y="658"/>
                  </a:cubicBezTo>
                  <a:cubicBezTo>
                    <a:pt x="143" y="666"/>
                    <a:pt x="154" y="668"/>
                    <a:pt x="162" y="665"/>
                  </a:cubicBezTo>
                  <a:cubicBezTo>
                    <a:pt x="202" y="673"/>
                    <a:pt x="244" y="665"/>
                    <a:pt x="281" y="650"/>
                  </a:cubicBezTo>
                  <a:cubicBezTo>
                    <a:pt x="282" y="662"/>
                    <a:pt x="280" y="674"/>
                    <a:pt x="274" y="687"/>
                  </a:cubicBezTo>
                  <a:cubicBezTo>
                    <a:pt x="271" y="694"/>
                    <a:pt x="280" y="700"/>
                    <a:pt x="284" y="693"/>
                  </a:cubicBezTo>
                  <a:cubicBezTo>
                    <a:pt x="309" y="657"/>
                    <a:pt x="301" y="606"/>
                    <a:pt x="298" y="565"/>
                  </a:cubicBezTo>
                  <a:close/>
                  <a:moveTo>
                    <a:pt x="263" y="401"/>
                  </a:moveTo>
                  <a:cubicBezTo>
                    <a:pt x="263" y="402"/>
                    <a:pt x="263" y="403"/>
                    <a:pt x="262" y="403"/>
                  </a:cubicBezTo>
                  <a:cubicBezTo>
                    <a:pt x="261" y="392"/>
                    <a:pt x="260" y="381"/>
                    <a:pt x="259" y="370"/>
                  </a:cubicBezTo>
                  <a:cubicBezTo>
                    <a:pt x="261" y="373"/>
                    <a:pt x="262" y="375"/>
                    <a:pt x="263" y="379"/>
                  </a:cubicBezTo>
                  <a:cubicBezTo>
                    <a:pt x="263" y="387"/>
                    <a:pt x="263" y="394"/>
                    <a:pt x="263" y="401"/>
                  </a:cubicBezTo>
                  <a:close/>
                </a:path>
              </a:pathLst>
            </a:custGeom>
            <a:solidFill>
              <a:srgbClr val="D66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ś1iḓe">
              <a:extLst>
                <a:ext uri="{FF2B5EF4-FFF2-40B4-BE49-F238E27FC236}">
                  <a16:creationId xmlns:a16="http://schemas.microsoft.com/office/drawing/2014/main" id="{AB535749-9CC4-A045-7FB0-1493B773A11F}"/>
                </a:ext>
              </a:extLst>
            </p:cNvPr>
            <p:cNvSpPr/>
            <p:nvPr/>
          </p:nvSpPr>
          <p:spPr bwMode="auto">
            <a:xfrm>
              <a:off x="6394129" y="2974935"/>
              <a:ext cx="842874" cy="2147768"/>
            </a:xfrm>
            <a:custGeom>
              <a:avLst/>
              <a:gdLst>
                <a:gd name="T0" fmla="*/ 180 w 186"/>
                <a:gd name="T1" fmla="*/ 459 h 476"/>
                <a:gd name="T2" fmla="*/ 148 w 186"/>
                <a:gd name="T3" fmla="*/ 218 h 476"/>
                <a:gd name="T4" fmla="*/ 141 w 186"/>
                <a:gd name="T5" fmla="*/ 166 h 476"/>
                <a:gd name="T6" fmla="*/ 122 w 186"/>
                <a:gd name="T7" fmla="*/ 151 h 476"/>
                <a:gd name="T8" fmla="*/ 114 w 186"/>
                <a:gd name="T9" fmla="*/ 119 h 476"/>
                <a:gd name="T10" fmla="*/ 107 w 186"/>
                <a:gd name="T11" fmla="*/ 84 h 476"/>
                <a:gd name="T12" fmla="*/ 119 w 186"/>
                <a:gd name="T13" fmla="*/ 58 h 476"/>
                <a:gd name="T14" fmla="*/ 126 w 186"/>
                <a:gd name="T15" fmla="*/ 32 h 476"/>
                <a:gd name="T16" fmla="*/ 130 w 186"/>
                <a:gd name="T17" fmla="*/ 26 h 476"/>
                <a:gd name="T18" fmla="*/ 122 w 186"/>
                <a:gd name="T19" fmla="*/ 2 h 476"/>
                <a:gd name="T20" fmla="*/ 122 w 186"/>
                <a:gd name="T21" fmla="*/ 2 h 476"/>
                <a:gd name="T22" fmla="*/ 109 w 186"/>
                <a:gd name="T23" fmla="*/ 6 h 476"/>
                <a:gd name="T24" fmla="*/ 108 w 186"/>
                <a:gd name="T25" fmla="*/ 8 h 476"/>
                <a:gd name="T26" fmla="*/ 62 w 186"/>
                <a:gd name="T27" fmla="*/ 11 h 476"/>
                <a:gd name="T28" fmla="*/ 14 w 186"/>
                <a:gd name="T29" fmla="*/ 17 h 476"/>
                <a:gd name="T30" fmla="*/ 0 w 186"/>
                <a:gd name="T31" fmla="*/ 22 h 476"/>
                <a:gd name="T32" fmla="*/ 0 w 186"/>
                <a:gd name="T33" fmla="*/ 25 h 476"/>
                <a:gd name="T34" fmla="*/ 0 w 186"/>
                <a:gd name="T35" fmla="*/ 26 h 476"/>
                <a:gd name="T36" fmla="*/ 0 w 186"/>
                <a:gd name="T37" fmla="*/ 31 h 476"/>
                <a:gd name="T38" fmla="*/ 1 w 186"/>
                <a:gd name="T39" fmla="*/ 50 h 476"/>
                <a:gd name="T40" fmla="*/ 18 w 186"/>
                <a:gd name="T41" fmla="*/ 50 h 476"/>
                <a:gd name="T42" fmla="*/ 17 w 186"/>
                <a:gd name="T43" fmla="*/ 34 h 476"/>
                <a:gd name="T44" fmla="*/ 62 w 186"/>
                <a:gd name="T45" fmla="*/ 37 h 476"/>
                <a:gd name="T46" fmla="*/ 112 w 186"/>
                <a:gd name="T47" fmla="*/ 36 h 476"/>
                <a:gd name="T48" fmla="*/ 84 w 186"/>
                <a:gd name="T49" fmla="*/ 66 h 476"/>
                <a:gd name="T50" fmla="*/ 88 w 186"/>
                <a:gd name="T51" fmla="*/ 126 h 476"/>
                <a:gd name="T52" fmla="*/ 104 w 186"/>
                <a:gd name="T53" fmla="*/ 182 h 476"/>
                <a:gd name="T54" fmla="*/ 118 w 186"/>
                <a:gd name="T55" fmla="*/ 197 h 476"/>
                <a:gd name="T56" fmla="*/ 114 w 186"/>
                <a:gd name="T57" fmla="*/ 239 h 476"/>
                <a:gd name="T58" fmla="*/ 172 w 186"/>
                <a:gd name="T59" fmla="*/ 471 h 476"/>
                <a:gd name="T60" fmla="*/ 180 w 186"/>
                <a:gd name="T61" fmla="*/ 459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6" h="476">
                  <a:moveTo>
                    <a:pt x="180" y="459"/>
                  </a:moveTo>
                  <a:cubicBezTo>
                    <a:pt x="120" y="395"/>
                    <a:pt x="140" y="297"/>
                    <a:pt x="148" y="218"/>
                  </a:cubicBezTo>
                  <a:cubicBezTo>
                    <a:pt x="150" y="201"/>
                    <a:pt x="154" y="180"/>
                    <a:pt x="141" y="166"/>
                  </a:cubicBezTo>
                  <a:cubicBezTo>
                    <a:pt x="135" y="159"/>
                    <a:pt x="124" y="160"/>
                    <a:pt x="122" y="151"/>
                  </a:cubicBezTo>
                  <a:cubicBezTo>
                    <a:pt x="118" y="141"/>
                    <a:pt x="117" y="129"/>
                    <a:pt x="114" y="119"/>
                  </a:cubicBezTo>
                  <a:cubicBezTo>
                    <a:pt x="112" y="107"/>
                    <a:pt x="109" y="95"/>
                    <a:pt x="107" y="84"/>
                  </a:cubicBezTo>
                  <a:cubicBezTo>
                    <a:pt x="104" y="71"/>
                    <a:pt x="113" y="67"/>
                    <a:pt x="119" y="58"/>
                  </a:cubicBezTo>
                  <a:cubicBezTo>
                    <a:pt x="124" y="49"/>
                    <a:pt x="125" y="41"/>
                    <a:pt x="126" y="32"/>
                  </a:cubicBezTo>
                  <a:cubicBezTo>
                    <a:pt x="128" y="31"/>
                    <a:pt x="129" y="29"/>
                    <a:pt x="130" y="26"/>
                  </a:cubicBezTo>
                  <a:cubicBezTo>
                    <a:pt x="133" y="16"/>
                    <a:pt x="131" y="7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17" y="0"/>
                    <a:pt x="112" y="0"/>
                    <a:pt x="109" y="6"/>
                  </a:cubicBezTo>
                  <a:cubicBezTo>
                    <a:pt x="109" y="6"/>
                    <a:pt x="109" y="7"/>
                    <a:pt x="108" y="8"/>
                  </a:cubicBezTo>
                  <a:cubicBezTo>
                    <a:pt x="93" y="9"/>
                    <a:pt x="78" y="10"/>
                    <a:pt x="62" y="11"/>
                  </a:cubicBezTo>
                  <a:cubicBezTo>
                    <a:pt x="46" y="12"/>
                    <a:pt x="30" y="16"/>
                    <a:pt x="14" y="17"/>
                  </a:cubicBezTo>
                  <a:cubicBezTo>
                    <a:pt x="10" y="12"/>
                    <a:pt x="0" y="14"/>
                    <a:pt x="0" y="22"/>
                  </a:cubicBezTo>
                  <a:cubicBezTo>
                    <a:pt x="0" y="23"/>
                    <a:pt x="0" y="24"/>
                    <a:pt x="0" y="25"/>
                  </a:cubicBezTo>
                  <a:cubicBezTo>
                    <a:pt x="0" y="25"/>
                    <a:pt x="0" y="26"/>
                    <a:pt x="0" y="26"/>
                  </a:cubicBezTo>
                  <a:cubicBezTo>
                    <a:pt x="0" y="27"/>
                    <a:pt x="0" y="29"/>
                    <a:pt x="0" y="31"/>
                  </a:cubicBezTo>
                  <a:cubicBezTo>
                    <a:pt x="1" y="37"/>
                    <a:pt x="1" y="43"/>
                    <a:pt x="1" y="50"/>
                  </a:cubicBezTo>
                  <a:cubicBezTo>
                    <a:pt x="2" y="61"/>
                    <a:pt x="18" y="61"/>
                    <a:pt x="18" y="50"/>
                  </a:cubicBezTo>
                  <a:cubicBezTo>
                    <a:pt x="17" y="45"/>
                    <a:pt x="17" y="39"/>
                    <a:pt x="17" y="34"/>
                  </a:cubicBezTo>
                  <a:cubicBezTo>
                    <a:pt x="32" y="34"/>
                    <a:pt x="47" y="37"/>
                    <a:pt x="62" y="37"/>
                  </a:cubicBezTo>
                  <a:cubicBezTo>
                    <a:pt x="79" y="37"/>
                    <a:pt x="96" y="37"/>
                    <a:pt x="112" y="36"/>
                  </a:cubicBezTo>
                  <a:cubicBezTo>
                    <a:pt x="105" y="47"/>
                    <a:pt x="88" y="57"/>
                    <a:pt x="84" y="66"/>
                  </a:cubicBezTo>
                  <a:cubicBezTo>
                    <a:pt x="77" y="83"/>
                    <a:pt x="85" y="109"/>
                    <a:pt x="88" y="126"/>
                  </a:cubicBezTo>
                  <a:cubicBezTo>
                    <a:pt x="90" y="145"/>
                    <a:pt x="90" y="168"/>
                    <a:pt x="104" y="182"/>
                  </a:cubicBezTo>
                  <a:cubicBezTo>
                    <a:pt x="110" y="188"/>
                    <a:pt x="118" y="186"/>
                    <a:pt x="118" y="197"/>
                  </a:cubicBezTo>
                  <a:cubicBezTo>
                    <a:pt x="117" y="211"/>
                    <a:pt x="115" y="225"/>
                    <a:pt x="114" y="239"/>
                  </a:cubicBezTo>
                  <a:cubicBezTo>
                    <a:pt x="104" y="321"/>
                    <a:pt x="98" y="419"/>
                    <a:pt x="172" y="471"/>
                  </a:cubicBezTo>
                  <a:cubicBezTo>
                    <a:pt x="179" y="476"/>
                    <a:pt x="186" y="465"/>
                    <a:pt x="180" y="459"/>
                  </a:cubicBezTo>
                  <a:close/>
                </a:path>
              </a:pathLst>
            </a:custGeom>
            <a:solidFill>
              <a:srgbClr val="D66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ş1idè">
              <a:extLst>
                <a:ext uri="{FF2B5EF4-FFF2-40B4-BE49-F238E27FC236}">
                  <a16:creationId xmlns:a16="http://schemas.microsoft.com/office/drawing/2014/main" id="{EC99FAF0-BB75-C214-8851-C923BDA724F2}"/>
                </a:ext>
              </a:extLst>
            </p:cNvPr>
            <p:cNvSpPr/>
            <p:nvPr/>
          </p:nvSpPr>
          <p:spPr bwMode="auto">
            <a:xfrm>
              <a:off x="4071542" y="3502512"/>
              <a:ext cx="1092615" cy="2004168"/>
            </a:xfrm>
            <a:custGeom>
              <a:avLst/>
              <a:gdLst>
                <a:gd name="T0" fmla="*/ 229 w 242"/>
                <a:gd name="T1" fmla="*/ 2 h 444"/>
                <a:gd name="T2" fmla="*/ 214 w 242"/>
                <a:gd name="T3" fmla="*/ 5 h 444"/>
                <a:gd name="T4" fmla="*/ 187 w 242"/>
                <a:gd name="T5" fmla="*/ 19 h 444"/>
                <a:gd name="T6" fmla="*/ 187 w 242"/>
                <a:gd name="T7" fmla="*/ 19 h 444"/>
                <a:gd name="T8" fmla="*/ 163 w 242"/>
                <a:gd name="T9" fmla="*/ 45 h 444"/>
                <a:gd name="T10" fmla="*/ 137 w 242"/>
                <a:gd name="T11" fmla="*/ 134 h 444"/>
                <a:gd name="T12" fmla="*/ 134 w 242"/>
                <a:gd name="T13" fmla="*/ 146 h 444"/>
                <a:gd name="T14" fmla="*/ 133 w 242"/>
                <a:gd name="T15" fmla="*/ 147 h 444"/>
                <a:gd name="T16" fmla="*/ 130 w 242"/>
                <a:gd name="T17" fmla="*/ 147 h 444"/>
                <a:gd name="T18" fmla="*/ 116 w 242"/>
                <a:gd name="T19" fmla="*/ 140 h 444"/>
                <a:gd name="T20" fmla="*/ 77 w 242"/>
                <a:gd name="T21" fmla="*/ 110 h 444"/>
                <a:gd name="T22" fmla="*/ 46 w 242"/>
                <a:gd name="T23" fmla="*/ 82 h 444"/>
                <a:gd name="T24" fmla="*/ 4 w 242"/>
                <a:gd name="T25" fmla="*/ 50 h 444"/>
                <a:gd name="T26" fmla="*/ 1 w 242"/>
                <a:gd name="T27" fmla="*/ 52 h 444"/>
                <a:gd name="T28" fmla="*/ 26 w 242"/>
                <a:gd name="T29" fmla="*/ 95 h 444"/>
                <a:gd name="T30" fmla="*/ 58 w 242"/>
                <a:gd name="T31" fmla="*/ 138 h 444"/>
                <a:gd name="T32" fmla="*/ 94 w 242"/>
                <a:gd name="T33" fmla="*/ 168 h 444"/>
                <a:gd name="T34" fmla="*/ 115 w 242"/>
                <a:gd name="T35" fmla="*/ 180 h 444"/>
                <a:gd name="T36" fmla="*/ 107 w 242"/>
                <a:gd name="T37" fmla="*/ 254 h 444"/>
                <a:gd name="T38" fmla="*/ 107 w 242"/>
                <a:gd name="T39" fmla="*/ 350 h 444"/>
                <a:gd name="T40" fmla="*/ 214 w 242"/>
                <a:gd name="T41" fmla="*/ 402 h 444"/>
                <a:gd name="T42" fmla="*/ 229 w 242"/>
                <a:gd name="T43" fmla="*/ 326 h 444"/>
                <a:gd name="T44" fmla="*/ 229 w 242"/>
                <a:gd name="T45" fmla="*/ 220 h 444"/>
                <a:gd name="T46" fmla="*/ 233 w 242"/>
                <a:gd name="T47" fmla="*/ 114 h 444"/>
                <a:gd name="T48" fmla="*/ 235 w 242"/>
                <a:gd name="T49" fmla="*/ 15 h 444"/>
                <a:gd name="T50" fmla="*/ 229 w 242"/>
                <a:gd name="T51" fmla="*/ 2 h 444"/>
                <a:gd name="T52" fmla="*/ 153 w 242"/>
                <a:gd name="T53" fmla="*/ 184 h 444"/>
                <a:gd name="T54" fmla="*/ 152 w 242"/>
                <a:gd name="T55" fmla="*/ 177 h 444"/>
                <a:gd name="T56" fmla="*/ 154 w 242"/>
                <a:gd name="T57" fmla="*/ 174 h 444"/>
                <a:gd name="T58" fmla="*/ 153 w 242"/>
                <a:gd name="T59" fmla="*/ 184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42" h="444">
                  <a:moveTo>
                    <a:pt x="229" y="2"/>
                  </a:moveTo>
                  <a:cubicBezTo>
                    <a:pt x="223" y="2"/>
                    <a:pt x="219" y="3"/>
                    <a:pt x="214" y="5"/>
                  </a:cubicBezTo>
                  <a:cubicBezTo>
                    <a:pt x="204" y="2"/>
                    <a:pt x="192" y="6"/>
                    <a:pt x="187" y="19"/>
                  </a:cubicBezTo>
                  <a:cubicBezTo>
                    <a:pt x="187" y="19"/>
                    <a:pt x="187" y="19"/>
                    <a:pt x="187" y="19"/>
                  </a:cubicBezTo>
                  <a:cubicBezTo>
                    <a:pt x="178" y="26"/>
                    <a:pt x="170" y="35"/>
                    <a:pt x="163" y="45"/>
                  </a:cubicBezTo>
                  <a:cubicBezTo>
                    <a:pt x="144" y="72"/>
                    <a:pt x="141" y="103"/>
                    <a:pt x="137" y="134"/>
                  </a:cubicBezTo>
                  <a:cubicBezTo>
                    <a:pt x="136" y="138"/>
                    <a:pt x="135" y="142"/>
                    <a:pt x="134" y="146"/>
                  </a:cubicBezTo>
                  <a:cubicBezTo>
                    <a:pt x="134" y="146"/>
                    <a:pt x="133" y="147"/>
                    <a:pt x="133" y="147"/>
                  </a:cubicBezTo>
                  <a:cubicBezTo>
                    <a:pt x="132" y="147"/>
                    <a:pt x="131" y="147"/>
                    <a:pt x="130" y="147"/>
                  </a:cubicBezTo>
                  <a:cubicBezTo>
                    <a:pt x="125" y="145"/>
                    <a:pt x="121" y="143"/>
                    <a:pt x="116" y="140"/>
                  </a:cubicBezTo>
                  <a:cubicBezTo>
                    <a:pt x="102" y="132"/>
                    <a:pt x="89" y="121"/>
                    <a:pt x="77" y="110"/>
                  </a:cubicBezTo>
                  <a:cubicBezTo>
                    <a:pt x="66" y="101"/>
                    <a:pt x="57" y="90"/>
                    <a:pt x="46" y="82"/>
                  </a:cubicBezTo>
                  <a:cubicBezTo>
                    <a:pt x="32" y="71"/>
                    <a:pt x="17" y="62"/>
                    <a:pt x="4" y="50"/>
                  </a:cubicBezTo>
                  <a:cubicBezTo>
                    <a:pt x="2" y="49"/>
                    <a:pt x="0" y="51"/>
                    <a:pt x="1" y="52"/>
                  </a:cubicBezTo>
                  <a:cubicBezTo>
                    <a:pt x="11" y="65"/>
                    <a:pt x="18" y="81"/>
                    <a:pt x="26" y="95"/>
                  </a:cubicBezTo>
                  <a:cubicBezTo>
                    <a:pt x="35" y="111"/>
                    <a:pt x="46" y="124"/>
                    <a:pt x="58" y="138"/>
                  </a:cubicBezTo>
                  <a:cubicBezTo>
                    <a:pt x="69" y="149"/>
                    <a:pt x="81" y="159"/>
                    <a:pt x="94" y="168"/>
                  </a:cubicBezTo>
                  <a:cubicBezTo>
                    <a:pt x="100" y="172"/>
                    <a:pt x="107" y="177"/>
                    <a:pt x="115" y="180"/>
                  </a:cubicBezTo>
                  <a:cubicBezTo>
                    <a:pt x="112" y="205"/>
                    <a:pt x="109" y="230"/>
                    <a:pt x="107" y="254"/>
                  </a:cubicBezTo>
                  <a:cubicBezTo>
                    <a:pt x="105" y="286"/>
                    <a:pt x="102" y="319"/>
                    <a:pt x="107" y="350"/>
                  </a:cubicBezTo>
                  <a:cubicBezTo>
                    <a:pt x="115" y="399"/>
                    <a:pt x="173" y="444"/>
                    <a:pt x="214" y="402"/>
                  </a:cubicBezTo>
                  <a:cubicBezTo>
                    <a:pt x="232" y="382"/>
                    <a:pt x="229" y="351"/>
                    <a:pt x="229" y="326"/>
                  </a:cubicBezTo>
                  <a:cubicBezTo>
                    <a:pt x="228" y="291"/>
                    <a:pt x="228" y="256"/>
                    <a:pt x="229" y="220"/>
                  </a:cubicBezTo>
                  <a:cubicBezTo>
                    <a:pt x="230" y="185"/>
                    <a:pt x="234" y="149"/>
                    <a:pt x="233" y="114"/>
                  </a:cubicBezTo>
                  <a:cubicBezTo>
                    <a:pt x="231" y="82"/>
                    <a:pt x="232" y="48"/>
                    <a:pt x="235" y="15"/>
                  </a:cubicBezTo>
                  <a:cubicBezTo>
                    <a:pt x="242" y="10"/>
                    <a:pt x="236" y="0"/>
                    <a:pt x="229" y="2"/>
                  </a:cubicBezTo>
                  <a:close/>
                  <a:moveTo>
                    <a:pt x="153" y="184"/>
                  </a:moveTo>
                  <a:cubicBezTo>
                    <a:pt x="153" y="182"/>
                    <a:pt x="152" y="179"/>
                    <a:pt x="152" y="177"/>
                  </a:cubicBezTo>
                  <a:cubicBezTo>
                    <a:pt x="153" y="176"/>
                    <a:pt x="153" y="175"/>
                    <a:pt x="154" y="174"/>
                  </a:cubicBezTo>
                  <a:cubicBezTo>
                    <a:pt x="154" y="177"/>
                    <a:pt x="153" y="181"/>
                    <a:pt x="153" y="184"/>
                  </a:cubicBezTo>
                  <a:close/>
                </a:path>
              </a:pathLst>
            </a:custGeom>
            <a:solidFill>
              <a:srgbClr val="D66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iš1ïďè">
              <a:extLst>
                <a:ext uri="{FF2B5EF4-FFF2-40B4-BE49-F238E27FC236}">
                  <a16:creationId xmlns:a16="http://schemas.microsoft.com/office/drawing/2014/main" id="{3C85E329-5B1A-3358-DB7B-D250E7646DF0}"/>
                </a:ext>
              </a:extLst>
            </p:cNvPr>
            <p:cNvSpPr/>
            <p:nvPr/>
          </p:nvSpPr>
          <p:spPr bwMode="auto">
            <a:xfrm>
              <a:off x="6412859" y="3034249"/>
              <a:ext cx="652448" cy="2044752"/>
            </a:xfrm>
            <a:custGeom>
              <a:avLst/>
              <a:gdLst>
                <a:gd name="T0" fmla="*/ 142 w 144"/>
                <a:gd name="T1" fmla="*/ 420 h 453"/>
                <a:gd name="T2" fmla="*/ 130 w 144"/>
                <a:gd name="T3" fmla="*/ 346 h 453"/>
                <a:gd name="T4" fmla="*/ 126 w 144"/>
                <a:gd name="T5" fmla="*/ 269 h 453"/>
                <a:gd name="T6" fmla="*/ 128 w 144"/>
                <a:gd name="T7" fmla="*/ 198 h 453"/>
                <a:gd name="T8" fmla="*/ 109 w 144"/>
                <a:gd name="T9" fmla="*/ 143 h 453"/>
                <a:gd name="T10" fmla="*/ 106 w 144"/>
                <a:gd name="T11" fmla="*/ 36 h 453"/>
                <a:gd name="T12" fmla="*/ 87 w 144"/>
                <a:gd name="T13" fmla="*/ 3 h 453"/>
                <a:gd name="T14" fmla="*/ 21 w 144"/>
                <a:gd name="T15" fmla="*/ 8 h 453"/>
                <a:gd name="T16" fmla="*/ 6 w 144"/>
                <a:gd name="T17" fmla="*/ 29 h 453"/>
                <a:gd name="T18" fmla="*/ 6 w 144"/>
                <a:gd name="T19" fmla="*/ 29 h 453"/>
                <a:gd name="T20" fmla="*/ 8 w 144"/>
                <a:gd name="T21" fmla="*/ 49 h 453"/>
                <a:gd name="T22" fmla="*/ 24 w 144"/>
                <a:gd name="T23" fmla="*/ 100 h 453"/>
                <a:gd name="T24" fmla="*/ 22 w 144"/>
                <a:gd name="T25" fmla="*/ 136 h 453"/>
                <a:gd name="T26" fmla="*/ 20 w 144"/>
                <a:gd name="T27" fmla="*/ 151 h 453"/>
                <a:gd name="T28" fmla="*/ 21 w 144"/>
                <a:gd name="T29" fmla="*/ 157 h 453"/>
                <a:gd name="T30" fmla="*/ 2 w 144"/>
                <a:gd name="T31" fmla="*/ 177 h 453"/>
                <a:gd name="T32" fmla="*/ 21 w 144"/>
                <a:gd name="T33" fmla="*/ 438 h 453"/>
                <a:gd name="T34" fmla="*/ 39 w 144"/>
                <a:gd name="T35" fmla="*/ 453 h 453"/>
                <a:gd name="T36" fmla="*/ 104 w 144"/>
                <a:gd name="T37" fmla="*/ 446 h 453"/>
                <a:gd name="T38" fmla="*/ 142 w 144"/>
                <a:gd name="T39" fmla="*/ 42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4" h="453">
                  <a:moveTo>
                    <a:pt x="142" y="420"/>
                  </a:moveTo>
                  <a:cubicBezTo>
                    <a:pt x="139" y="395"/>
                    <a:pt x="133" y="371"/>
                    <a:pt x="130" y="346"/>
                  </a:cubicBezTo>
                  <a:cubicBezTo>
                    <a:pt x="127" y="321"/>
                    <a:pt x="126" y="295"/>
                    <a:pt x="126" y="269"/>
                  </a:cubicBezTo>
                  <a:cubicBezTo>
                    <a:pt x="126" y="245"/>
                    <a:pt x="127" y="221"/>
                    <a:pt x="128" y="198"/>
                  </a:cubicBezTo>
                  <a:cubicBezTo>
                    <a:pt x="130" y="175"/>
                    <a:pt x="123" y="161"/>
                    <a:pt x="109" y="143"/>
                  </a:cubicBezTo>
                  <a:cubicBezTo>
                    <a:pt x="86" y="112"/>
                    <a:pt x="86" y="68"/>
                    <a:pt x="106" y="36"/>
                  </a:cubicBezTo>
                  <a:cubicBezTo>
                    <a:pt x="115" y="20"/>
                    <a:pt x="103" y="4"/>
                    <a:pt x="87" y="3"/>
                  </a:cubicBezTo>
                  <a:cubicBezTo>
                    <a:pt x="65" y="0"/>
                    <a:pt x="43" y="2"/>
                    <a:pt x="21" y="8"/>
                  </a:cubicBezTo>
                  <a:cubicBezTo>
                    <a:pt x="12" y="10"/>
                    <a:pt x="6" y="20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0" y="34"/>
                    <a:pt x="2" y="46"/>
                    <a:pt x="8" y="49"/>
                  </a:cubicBezTo>
                  <a:cubicBezTo>
                    <a:pt x="28" y="59"/>
                    <a:pt x="26" y="81"/>
                    <a:pt x="24" y="100"/>
                  </a:cubicBezTo>
                  <a:cubicBezTo>
                    <a:pt x="23" y="112"/>
                    <a:pt x="22" y="124"/>
                    <a:pt x="22" y="136"/>
                  </a:cubicBezTo>
                  <a:cubicBezTo>
                    <a:pt x="21" y="141"/>
                    <a:pt x="21" y="146"/>
                    <a:pt x="20" y="151"/>
                  </a:cubicBezTo>
                  <a:cubicBezTo>
                    <a:pt x="20" y="156"/>
                    <a:pt x="17" y="157"/>
                    <a:pt x="21" y="157"/>
                  </a:cubicBezTo>
                  <a:cubicBezTo>
                    <a:pt x="11" y="156"/>
                    <a:pt x="2" y="167"/>
                    <a:pt x="2" y="177"/>
                  </a:cubicBezTo>
                  <a:cubicBezTo>
                    <a:pt x="2" y="264"/>
                    <a:pt x="9" y="352"/>
                    <a:pt x="21" y="438"/>
                  </a:cubicBezTo>
                  <a:cubicBezTo>
                    <a:pt x="22" y="446"/>
                    <a:pt x="32" y="453"/>
                    <a:pt x="39" y="453"/>
                  </a:cubicBezTo>
                  <a:cubicBezTo>
                    <a:pt x="61" y="450"/>
                    <a:pt x="82" y="447"/>
                    <a:pt x="104" y="446"/>
                  </a:cubicBezTo>
                  <a:cubicBezTo>
                    <a:pt x="118" y="444"/>
                    <a:pt x="144" y="442"/>
                    <a:pt x="142" y="420"/>
                  </a:cubicBezTo>
                  <a:close/>
                </a:path>
              </a:pathLst>
            </a:custGeom>
            <a:solidFill>
              <a:srgbClr val="D66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ïsḻiḍe">
              <a:extLst>
                <a:ext uri="{FF2B5EF4-FFF2-40B4-BE49-F238E27FC236}">
                  <a16:creationId xmlns:a16="http://schemas.microsoft.com/office/drawing/2014/main" id="{EED4AC56-6435-493C-D7C7-52BF32088A9D}"/>
                </a:ext>
              </a:extLst>
            </p:cNvPr>
            <p:cNvSpPr/>
            <p:nvPr/>
          </p:nvSpPr>
          <p:spPr bwMode="auto">
            <a:xfrm>
              <a:off x="7268221" y="2806360"/>
              <a:ext cx="808536" cy="2100943"/>
            </a:xfrm>
            <a:custGeom>
              <a:avLst/>
              <a:gdLst>
                <a:gd name="T0" fmla="*/ 179 w 179"/>
                <a:gd name="T1" fmla="*/ 257 h 465"/>
                <a:gd name="T2" fmla="*/ 168 w 179"/>
                <a:gd name="T3" fmla="*/ 173 h 465"/>
                <a:gd name="T4" fmla="*/ 176 w 179"/>
                <a:gd name="T5" fmla="*/ 155 h 465"/>
                <a:gd name="T6" fmla="*/ 119 w 179"/>
                <a:gd name="T7" fmla="*/ 46 h 465"/>
                <a:gd name="T8" fmla="*/ 94 w 179"/>
                <a:gd name="T9" fmla="*/ 59 h 465"/>
                <a:gd name="T10" fmla="*/ 91 w 179"/>
                <a:gd name="T11" fmla="*/ 58 h 465"/>
                <a:gd name="T12" fmla="*/ 88 w 179"/>
                <a:gd name="T13" fmla="*/ 58 h 465"/>
                <a:gd name="T14" fmla="*/ 70 w 179"/>
                <a:gd name="T15" fmla="*/ 33 h 465"/>
                <a:gd name="T16" fmla="*/ 69 w 179"/>
                <a:gd name="T17" fmla="*/ 32 h 465"/>
                <a:gd name="T18" fmla="*/ 98 w 179"/>
                <a:gd name="T19" fmla="*/ 5 h 465"/>
                <a:gd name="T20" fmla="*/ 95 w 179"/>
                <a:gd name="T21" fmla="*/ 2 h 465"/>
                <a:gd name="T22" fmla="*/ 62 w 179"/>
                <a:gd name="T23" fmla="*/ 26 h 465"/>
                <a:gd name="T24" fmla="*/ 54 w 179"/>
                <a:gd name="T25" fmla="*/ 20 h 465"/>
                <a:gd name="T26" fmla="*/ 8 w 179"/>
                <a:gd name="T27" fmla="*/ 25 h 465"/>
                <a:gd name="T28" fmla="*/ 6 w 179"/>
                <a:gd name="T29" fmla="*/ 41 h 465"/>
                <a:gd name="T30" fmla="*/ 10 w 179"/>
                <a:gd name="T31" fmla="*/ 43 h 465"/>
                <a:gd name="T32" fmla="*/ 23 w 179"/>
                <a:gd name="T33" fmla="*/ 98 h 465"/>
                <a:gd name="T34" fmla="*/ 41 w 179"/>
                <a:gd name="T35" fmla="*/ 105 h 465"/>
                <a:gd name="T36" fmla="*/ 43 w 179"/>
                <a:gd name="T37" fmla="*/ 134 h 465"/>
                <a:gd name="T38" fmla="*/ 39 w 179"/>
                <a:gd name="T39" fmla="*/ 189 h 465"/>
                <a:gd name="T40" fmla="*/ 21 w 179"/>
                <a:gd name="T41" fmla="*/ 208 h 465"/>
                <a:gd name="T42" fmla="*/ 25 w 179"/>
                <a:gd name="T43" fmla="*/ 282 h 465"/>
                <a:gd name="T44" fmla="*/ 17 w 179"/>
                <a:gd name="T45" fmla="*/ 359 h 465"/>
                <a:gd name="T46" fmla="*/ 18 w 179"/>
                <a:gd name="T47" fmla="*/ 399 h 465"/>
                <a:gd name="T48" fmla="*/ 19 w 179"/>
                <a:gd name="T49" fmla="*/ 447 h 465"/>
                <a:gd name="T50" fmla="*/ 47 w 179"/>
                <a:gd name="T51" fmla="*/ 455 h 465"/>
                <a:gd name="T52" fmla="*/ 85 w 179"/>
                <a:gd name="T53" fmla="*/ 438 h 465"/>
                <a:gd name="T54" fmla="*/ 99 w 179"/>
                <a:gd name="T55" fmla="*/ 381 h 465"/>
                <a:gd name="T56" fmla="*/ 104 w 179"/>
                <a:gd name="T57" fmla="*/ 328 h 465"/>
                <a:gd name="T58" fmla="*/ 104 w 179"/>
                <a:gd name="T59" fmla="*/ 335 h 465"/>
                <a:gd name="T60" fmla="*/ 102 w 179"/>
                <a:gd name="T61" fmla="*/ 427 h 465"/>
                <a:gd name="T62" fmla="*/ 116 w 179"/>
                <a:gd name="T63" fmla="*/ 446 h 465"/>
                <a:gd name="T64" fmla="*/ 157 w 179"/>
                <a:gd name="T65" fmla="*/ 397 h 465"/>
                <a:gd name="T66" fmla="*/ 160 w 179"/>
                <a:gd name="T67" fmla="*/ 368 h 465"/>
                <a:gd name="T68" fmla="*/ 179 w 179"/>
                <a:gd name="T69" fmla="*/ 257 h 465"/>
                <a:gd name="T70" fmla="*/ 99 w 179"/>
                <a:gd name="T71" fmla="*/ 85 h 465"/>
                <a:gd name="T72" fmla="*/ 98 w 179"/>
                <a:gd name="T73" fmla="*/ 109 h 465"/>
                <a:gd name="T74" fmla="*/ 94 w 179"/>
                <a:gd name="T75" fmla="*/ 82 h 465"/>
                <a:gd name="T76" fmla="*/ 91 w 179"/>
                <a:gd name="T77" fmla="*/ 66 h 465"/>
                <a:gd name="T78" fmla="*/ 95 w 179"/>
                <a:gd name="T79" fmla="*/ 70 h 465"/>
                <a:gd name="T80" fmla="*/ 97 w 179"/>
                <a:gd name="T81" fmla="*/ 75 h 465"/>
                <a:gd name="T82" fmla="*/ 100 w 179"/>
                <a:gd name="T83" fmla="*/ 80 h 465"/>
                <a:gd name="T84" fmla="*/ 99 w 179"/>
                <a:gd name="T85" fmla="*/ 85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9" h="465">
                  <a:moveTo>
                    <a:pt x="179" y="257"/>
                  </a:moveTo>
                  <a:cubicBezTo>
                    <a:pt x="179" y="228"/>
                    <a:pt x="173" y="201"/>
                    <a:pt x="168" y="173"/>
                  </a:cubicBezTo>
                  <a:cubicBezTo>
                    <a:pt x="173" y="170"/>
                    <a:pt x="176" y="164"/>
                    <a:pt x="176" y="155"/>
                  </a:cubicBezTo>
                  <a:cubicBezTo>
                    <a:pt x="175" y="111"/>
                    <a:pt x="152" y="72"/>
                    <a:pt x="119" y="46"/>
                  </a:cubicBezTo>
                  <a:cubicBezTo>
                    <a:pt x="107" y="36"/>
                    <a:pt x="96" y="46"/>
                    <a:pt x="94" y="59"/>
                  </a:cubicBezTo>
                  <a:cubicBezTo>
                    <a:pt x="93" y="58"/>
                    <a:pt x="92" y="58"/>
                    <a:pt x="91" y="58"/>
                  </a:cubicBezTo>
                  <a:cubicBezTo>
                    <a:pt x="90" y="57"/>
                    <a:pt x="89" y="57"/>
                    <a:pt x="88" y="58"/>
                  </a:cubicBezTo>
                  <a:cubicBezTo>
                    <a:pt x="84" y="48"/>
                    <a:pt x="79" y="39"/>
                    <a:pt x="70" y="33"/>
                  </a:cubicBezTo>
                  <a:cubicBezTo>
                    <a:pt x="70" y="33"/>
                    <a:pt x="70" y="33"/>
                    <a:pt x="69" y="32"/>
                  </a:cubicBezTo>
                  <a:cubicBezTo>
                    <a:pt x="80" y="25"/>
                    <a:pt x="90" y="15"/>
                    <a:pt x="98" y="5"/>
                  </a:cubicBezTo>
                  <a:cubicBezTo>
                    <a:pt x="100" y="3"/>
                    <a:pt x="97" y="0"/>
                    <a:pt x="95" y="2"/>
                  </a:cubicBezTo>
                  <a:cubicBezTo>
                    <a:pt x="85" y="11"/>
                    <a:pt x="74" y="20"/>
                    <a:pt x="62" y="26"/>
                  </a:cubicBezTo>
                  <a:cubicBezTo>
                    <a:pt x="61" y="23"/>
                    <a:pt x="58" y="20"/>
                    <a:pt x="54" y="20"/>
                  </a:cubicBezTo>
                  <a:cubicBezTo>
                    <a:pt x="38" y="18"/>
                    <a:pt x="24" y="20"/>
                    <a:pt x="8" y="25"/>
                  </a:cubicBezTo>
                  <a:cubicBezTo>
                    <a:pt x="2" y="27"/>
                    <a:pt x="0" y="38"/>
                    <a:pt x="6" y="41"/>
                  </a:cubicBezTo>
                  <a:cubicBezTo>
                    <a:pt x="8" y="42"/>
                    <a:pt x="9" y="43"/>
                    <a:pt x="10" y="43"/>
                  </a:cubicBezTo>
                  <a:cubicBezTo>
                    <a:pt x="6" y="64"/>
                    <a:pt x="5" y="84"/>
                    <a:pt x="23" y="98"/>
                  </a:cubicBezTo>
                  <a:cubicBezTo>
                    <a:pt x="26" y="100"/>
                    <a:pt x="41" y="102"/>
                    <a:pt x="41" y="105"/>
                  </a:cubicBezTo>
                  <a:cubicBezTo>
                    <a:pt x="42" y="115"/>
                    <a:pt x="43" y="124"/>
                    <a:pt x="43" y="134"/>
                  </a:cubicBezTo>
                  <a:cubicBezTo>
                    <a:pt x="44" y="140"/>
                    <a:pt x="49" y="188"/>
                    <a:pt x="39" y="189"/>
                  </a:cubicBezTo>
                  <a:cubicBezTo>
                    <a:pt x="29" y="189"/>
                    <a:pt x="20" y="197"/>
                    <a:pt x="21" y="208"/>
                  </a:cubicBezTo>
                  <a:cubicBezTo>
                    <a:pt x="22" y="233"/>
                    <a:pt x="23" y="257"/>
                    <a:pt x="25" y="282"/>
                  </a:cubicBezTo>
                  <a:cubicBezTo>
                    <a:pt x="21" y="307"/>
                    <a:pt x="18" y="333"/>
                    <a:pt x="17" y="359"/>
                  </a:cubicBezTo>
                  <a:cubicBezTo>
                    <a:pt x="16" y="372"/>
                    <a:pt x="16" y="386"/>
                    <a:pt x="18" y="399"/>
                  </a:cubicBezTo>
                  <a:cubicBezTo>
                    <a:pt x="15" y="415"/>
                    <a:pt x="14" y="431"/>
                    <a:pt x="19" y="447"/>
                  </a:cubicBezTo>
                  <a:cubicBezTo>
                    <a:pt x="23" y="459"/>
                    <a:pt x="39" y="465"/>
                    <a:pt x="47" y="455"/>
                  </a:cubicBezTo>
                  <a:cubicBezTo>
                    <a:pt x="56" y="445"/>
                    <a:pt x="75" y="449"/>
                    <a:pt x="85" y="438"/>
                  </a:cubicBezTo>
                  <a:cubicBezTo>
                    <a:pt x="98" y="422"/>
                    <a:pt x="97" y="400"/>
                    <a:pt x="99" y="381"/>
                  </a:cubicBezTo>
                  <a:cubicBezTo>
                    <a:pt x="101" y="363"/>
                    <a:pt x="103" y="345"/>
                    <a:pt x="104" y="328"/>
                  </a:cubicBezTo>
                  <a:cubicBezTo>
                    <a:pt x="104" y="330"/>
                    <a:pt x="104" y="333"/>
                    <a:pt x="104" y="335"/>
                  </a:cubicBezTo>
                  <a:cubicBezTo>
                    <a:pt x="106" y="366"/>
                    <a:pt x="109" y="397"/>
                    <a:pt x="102" y="427"/>
                  </a:cubicBezTo>
                  <a:cubicBezTo>
                    <a:pt x="100" y="436"/>
                    <a:pt x="106" y="446"/>
                    <a:pt x="116" y="446"/>
                  </a:cubicBezTo>
                  <a:cubicBezTo>
                    <a:pt x="141" y="445"/>
                    <a:pt x="153" y="420"/>
                    <a:pt x="157" y="397"/>
                  </a:cubicBezTo>
                  <a:cubicBezTo>
                    <a:pt x="158" y="387"/>
                    <a:pt x="159" y="377"/>
                    <a:pt x="160" y="368"/>
                  </a:cubicBezTo>
                  <a:cubicBezTo>
                    <a:pt x="178" y="334"/>
                    <a:pt x="179" y="295"/>
                    <a:pt x="179" y="257"/>
                  </a:cubicBezTo>
                  <a:close/>
                  <a:moveTo>
                    <a:pt x="99" y="85"/>
                  </a:moveTo>
                  <a:cubicBezTo>
                    <a:pt x="99" y="93"/>
                    <a:pt x="98" y="101"/>
                    <a:pt x="98" y="109"/>
                  </a:cubicBezTo>
                  <a:cubicBezTo>
                    <a:pt x="97" y="100"/>
                    <a:pt x="96" y="91"/>
                    <a:pt x="94" y="82"/>
                  </a:cubicBezTo>
                  <a:cubicBezTo>
                    <a:pt x="94" y="77"/>
                    <a:pt x="92" y="72"/>
                    <a:pt x="91" y="66"/>
                  </a:cubicBezTo>
                  <a:cubicBezTo>
                    <a:pt x="92" y="67"/>
                    <a:pt x="94" y="69"/>
                    <a:pt x="95" y="70"/>
                  </a:cubicBezTo>
                  <a:cubicBezTo>
                    <a:pt x="96" y="72"/>
                    <a:pt x="96" y="73"/>
                    <a:pt x="97" y="75"/>
                  </a:cubicBezTo>
                  <a:cubicBezTo>
                    <a:pt x="99" y="76"/>
                    <a:pt x="99" y="78"/>
                    <a:pt x="100" y="80"/>
                  </a:cubicBezTo>
                  <a:cubicBezTo>
                    <a:pt x="100" y="82"/>
                    <a:pt x="99" y="83"/>
                    <a:pt x="99" y="85"/>
                  </a:cubicBezTo>
                  <a:close/>
                </a:path>
              </a:pathLst>
            </a:custGeom>
            <a:solidFill>
              <a:srgbClr val="D66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îṡļîḓé">
              <a:extLst>
                <a:ext uri="{FF2B5EF4-FFF2-40B4-BE49-F238E27FC236}">
                  <a16:creationId xmlns:a16="http://schemas.microsoft.com/office/drawing/2014/main" id="{C2F8FDEE-60EB-049E-280C-1C78185F77FD}"/>
                </a:ext>
              </a:extLst>
            </p:cNvPr>
            <p:cNvSpPr/>
            <p:nvPr/>
          </p:nvSpPr>
          <p:spPr bwMode="auto">
            <a:xfrm>
              <a:off x="4820763" y="1317283"/>
              <a:ext cx="917797" cy="1470348"/>
            </a:xfrm>
            <a:custGeom>
              <a:avLst/>
              <a:gdLst>
                <a:gd name="T0" fmla="*/ 160 w 203"/>
                <a:gd name="T1" fmla="*/ 116 h 326"/>
                <a:gd name="T2" fmla="*/ 85 w 203"/>
                <a:gd name="T3" fmla="*/ 65 h 326"/>
                <a:gd name="T4" fmla="*/ 4 w 203"/>
                <a:gd name="T5" fmla="*/ 3 h 326"/>
                <a:gd name="T6" fmla="*/ 0 w 203"/>
                <a:gd name="T7" fmla="*/ 4 h 326"/>
                <a:gd name="T8" fmla="*/ 39 w 203"/>
                <a:gd name="T9" fmla="*/ 70 h 326"/>
                <a:gd name="T10" fmla="*/ 117 w 203"/>
                <a:gd name="T11" fmla="*/ 121 h 326"/>
                <a:gd name="T12" fmla="*/ 171 w 203"/>
                <a:gd name="T13" fmla="*/ 318 h 326"/>
                <a:gd name="T14" fmla="*/ 184 w 203"/>
                <a:gd name="T15" fmla="*/ 316 h 326"/>
                <a:gd name="T16" fmla="*/ 160 w 203"/>
                <a:gd name="T17" fmla="*/ 116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3" h="326">
                  <a:moveTo>
                    <a:pt x="160" y="116"/>
                  </a:moveTo>
                  <a:cubicBezTo>
                    <a:pt x="141" y="90"/>
                    <a:pt x="113" y="77"/>
                    <a:pt x="85" y="65"/>
                  </a:cubicBezTo>
                  <a:cubicBezTo>
                    <a:pt x="54" y="53"/>
                    <a:pt x="13" y="41"/>
                    <a:pt x="4" y="3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5" y="31"/>
                    <a:pt x="19" y="52"/>
                    <a:pt x="39" y="70"/>
                  </a:cubicBezTo>
                  <a:cubicBezTo>
                    <a:pt x="62" y="91"/>
                    <a:pt x="93" y="100"/>
                    <a:pt x="117" y="121"/>
                  </a:cubicBezTo>
                  <a:cubicBezTo>
                    <a:pt x="170" y="167"/>
                    <a:pt x="160" y="255"/>
                    <a:pt x="171" y="318"/>
                  </a:cubicBezTo>
                  <a:cubicBezTo>
                    <a:pt x="172" y="326"/>
                    <a:pt x="185" y="324"/>
                    <a:pt x="184" y="316"/>
                  </a:cubicBezTo>
                  <a:cubicBezTo>
                    <a:pt x="182" y="249"/>
                    <a:pt x="203" y="174"/>
                    <a:pt x="160" y="116"/>
                  </a:cubicBezTo>
                  <a:close/>
                </a:path>
              </a:pathLst>
            </a:custGeom>
            <a:solidFill>
              <a:srgbClr val="D66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ïślíḓè">
              <a:extLst>
                <a:ext uri="{FF2B5EF4-FFF2-40B4-BE49-F238E27FC236}">
                  <a16:creationId xmlns:a16="http://schemas.microsoft.com/office/drawing/2014/main" id="{4C55B4F9-4104-6FF8-7639-4DC9B123F62E}"/>
                </a:ext>
              </a:extLst>
            </p:cNvPr>
            <p:cNvSpPr/>
            <p:nvPr/>
          </p:nvSpPr>
          <p:spPr bwMode="auto">
            <a:xfrm>
              <a:off x="5604323" y="2928109"/>
              <a:ext cx="12487" cy="9366"/>
            </a:xfrm>
            <a:custGeom>
              <a:avLst/>
              <a:gdLst>
                <a:gd name="T0" fmla="*/ 2 w 3"/>
                <a:gd name="T1" fmla="*/ 0 h 2"/>
                <a:gd name="T2" fmla="*/ 2 w 3"/>
                <a:gd name="T3" fmla="*/ 2 h 2"/>
                <a:gd name="T4" fmla="*/ 2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cubicBezTo>
                    <a:pt x="0" y="0"/>
                    <a:pt x="0" y="2"/>
                    <a:pt x="2" y="2"/>
                  </a:cubicBezTo>
                  <a:cubicBezTo>
                    <a:pt x="3" y="2"/>
                    <a:pt x="3" y="0"/>
                    <a:pt x="2" y="0"/>
                  </a:cubicBezTo>
                  <a:close/>
                </a:path>
              </a:pathLst>
            </a:custGeom>
            <a:solidFill>
              <a:srgbClr val="D66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íṧľïḑê">
              <a:extLst>
                <a:ext uri="{FF2B5EF4-FFF2-40B4-BE49-F238E27FC236}">
                  <a16:creationId xmlns:a16="http://schemas.microsoft.com/office/drawing/2014/main" id="{C9F2FD3E-EFF8-9225-720A-91EA77511FF6}"/>
                </a:ext>
              </a:extLst>
            </p:cNvPr>
            <p:cNvSpPr/>
            <p:nvPr/>
          </p:nvSpPr>
          <p:spPr bwMode="auto">
            <a:xfrm>
              <a:off x="5142303" y="5094608"/>
              <a:ext cx="2513015" cy="967745"/>
            </a:xfrm>
            <a:custGeom>
              <a:avLst/>
              <a:gdLst>
                <a:gd name="T0" fmla="*/ 544 w 556"/>
                <a:gd name="T1" fmla="*/ 84 h 214"/>
                <a:gd name="T2" fmla="*/ 244 w 556"/>
                <a:gd name="T3" fmla="*/ 161 h 214"/>
                <a:gd name="T4" fmla="*/ 94 w 556"/>
                <a:gd name="T5" fmla="*/ 142 h 214"/>
                <a:gd name="T6" fmla="*/ 38 w 556"/>
                <a:gd name="T7" fmla="*/ 2 h 214"/>
                <a:gd name="T8" fmla="*/ 35 w 556"/>
                <a:gd name="T9" fmla="*/ 1 h 214"/>
                <a:gd name="T10" fmla="*/ 45 w 556"/>
                <a:gd name="T11" fmla="*/ 154 h 214"/>
                <a:gd name="T12" fmla="*/ 208 w 556"/>
                <a:gd name="T13" fmla="*/ 209 h 214"/>
                <a:gd name="T14" fmla="*/ 389 w 556"/>
                <a:gd name="T15" fmla="*/ 172 h 214"/>
                <a:gd name="T16" fmla="*/ 550 w 556"/>
                <a:gd name="T17" fmla="*/ 95 h 214"/>
                <a:gd name="T18" fmla="*/ 544 w 556"/>
                <a:gd name="T19" fmla="*/ 8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6" h="214">
                  <a:moveTo>
                    <a:pt x="544" y="84"/>
                  </a:moveTo>
                  <a:cubicBezTo>
                    <a:pt x="454" y="147"/>
                    <a:pt x="349" y="149"/>
                    <a:pt x="244" y="161"/>
                  </a:cubicBezTo>
                  <a:cubicBezTo>
                    <a:pt x="193" y="167"/>
                    <a:pt x="139" y="175"/>
                    <a:pt x="94" y="142"/>
                  </a:cubicBezTo>
                  <a:cubicBezTo>
                    <a:pt x="52" y="112"/>
                    <a:pt x="38" y="52"/>
                    <a:pt x="38" y="2"/>
                  </a:cubicBezTo>
                  <a:cubicBezTo>
                    <a:pt x="38" y="1"/>
                    <a:pt x="36" y="0"/>
                    <a:pt x="35" y="1"/>
                  </a:cubicBezTo>
                  <a:cubicBezTo>
                    <a:pt x="0" y="48"/>
                    <a:pt x="11" y="110"/>
                    <a:pt x="45" y="154"/>
                  </a:cubicBezTo>
                  <a:cubicBezTo>
                    <a:pt x="84" y="205"/>
                    <a:pt x="149" y="214"/>
                    <a:pt x="208" y="209"/>
                  </a:cubicBezTo>
                  <a:cubicBezTo>
                    <a:pt x="268" y="204"/>
                    <a:pt x="331" y="193"/>
                    <a:pt x="389" y="172"/>
                  </a:cubicBezTo>
                  <a:cubicBezTo>
                    <a:pt x="445" y="151"/>
                    <a:pt x="501" y="131"/>
                    <a:pt x="550" y="95"/>
                  </a:cubicBezTo>
                  <a:cubicBezTo>
                    <a:pt x="556" y="90"/>
                    <a:pt x="550" y="80"/>
                    <a:pt x="544" y="84"/>
                  </a:cubicBezTo>
                  <a:close/>
                </a:path>
              </a:pathLst>
            </a:custGeom>
            <a:solidFill>
              <a:srgbClr val="D66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s1iḓê">
              <a:extLst>
                <a:ext uri="{FF2B5EF4-FFF2-40B4-BE49-F238E27FC236}">
                  <a16:creationId xmlns:a16="http://schemas.microsoft.com/office/drawing/2014/main" id="{EDD98A6B-4D45-A04F-AE77-F5676149B01C}"/>
                </a:ext>
              </a:extLst>
            </p:cNvPr>
            <p:cNvSpPr/>
            <p:nvPr/>
          </p:nvSpPr>
          <p:spPr bwMode="auto">
            <a:xfrm>
              <a:off x="6097561" y="2522281"/>
              <a:ext cx="343393" cy="1120712"/>
            </a:xfrm>
            <a:custGeom>
              <a:avLst/>
              <a:gdLst>
                <a:gd name="T0" fmla="*/ 66 w 76"/>
                <a:gd name="T1" fmla="*/ 62 h 248"/>
                <a:gd name="T2" fmla="*/ 54 w 76"/>
                <a:gd name="T3" fmla="*/ 44 h 248"/>
                <a:gd name="T4" fmla="*/ 45 w 76"/>
                <a:gd name="T5" fmla="*/ 34 h 248"/>
                <a:gd name="T6" fmla="*/ 19 w 76"/>
                <a:gd name="T7" fmla="*/ 21 h 248"/>
                <a:gd name="T8" fmla="*/ 12 w 76"/>
                <a:gd name="T9" fmla="*/ 6 h 248"/>
                <a:gd name="T10" fmla="*/ 0 w 76"/>
                <a:gd name="T11" fmla="*/ 10 h 248"/>
                <a:gd name="T12" fmla="*/ 7 w 76"/>
                <a:gd name="T13" fmla="*/ 33 h 248"/>
                <a:gd name="T14" fmla="*/ 6 w 76"/>
                <a:gd name="T15" fmla="*/ 121 h 248"/>
                <a:gd name="T16" fmla="*/ 10 w 76"/>
                <a:gd name="T17" fmla="*/ 230 h 248"/>
                <a:gd name="T18" fmla="*/ 26 w 76"/>
                <a:gd name="T19" fmla="*/ 247 h 248"/>
                <a:gd name="T20" fmla="*/ 61 w 76"/>
                <a:gd name="T21" fmla="*/ 215 h 248"/>
                <a:gd name="T22" fmla="*/ 60 w 76"/>
                <a:gd name="T23" fmla="*/ 181 h 248"/>
                <a:gd name="T24" fmla="*/ 59 w 76"/>
                <a:gd name="T25" fmla="*/ 166 h 248"/>
                <a:gd name="T26" fmla="*/ 67 w 76"/>
                <a:gd name="T27" fmla="*/ 156 h 248"/>
                <a:gd name="T28" fmla="*/ 66 w 76"/>
                <a:gd name="T29" fmla="*/ 6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6" h="248">
                  <a:moveTo>
                    <a:pt x="66" y="62"/>
                  </a:moveTo>
                  <a:cubicBezTo>
                    <a:pt x="66" y="53"/>
                    <a:pt x="60" y="47"/>
                    <a:pt x="54" y="44"/>
                  </a:cubicBezTo>
                  <a:cubicBezTo>
                    <a:pt x="52" y="40"/>
                    <a:pt x="49" y="35"/>
                    <a:pt x="45" y="34"/>
                  </a:cubicBezTo>
                  <a:cubicBezTo>
                    <a:pt x="34" y="32"/>
                    <a:pt x="26" y="28"/>
                    <a:pt x="19" y="21"/>
                  </a:cubicBezTo>
                  <a:cubicBezTo>
                    <a:pt x="17" y="16"/>
                    <a:pt x="14" y="11"/>
                    <a:pt x="12" y="6"/>
                  </a:cubicBezTo>
                  <a:cubicBezTo>
                    <a:pt x="9" y="0"/>
                    <a:pt x="0" y="4"/>
                    <a:pt x="0" y="10"/>
                  </a:cubicBezTo>
                  <a:cubicBezTo>
                    <a:pt x="0" y="19"/>
                    <a:pt x="2" y="27"/>
                    <a:pt x="7" y="33"/>
                  </a:cubicBezTo>
                  <a:cubicBezTo>
                    <a:pt x="10" y="62"/>
                    <a:pt x="5" y="91"/>
                    <a:pt x="6" y="121"/>
                  </a:cubicBezTo>
                  <a:cubicBezTo>
                    <a:pt x="6" y="157"/>
                    <a:pt x="7" y="194"/>
                    <a:pt x="10" y="230"/>
                  </a:cubicBezTo>
                  <a:cubicBezTo>
                    <a:pt x="11" y="240"/>
                    <a:pt x="17" y="246"/>
                    <a:pt x="26" y="247"/>
                  </a:cubicBezTo>
                  <a:cubicBezTo>
                    <a:pt x="45" y="248"/>
                    <a:pt x="58" y="233"/>
                    <a:pt x="61" y="215"/>
                  </a:cubicBezTo>
                  <a:cubicBezTo>
                    <a:pt x="64" y="204"/>
                    <a:pt x="62" y="192"/>
                    <a:pt x="60" y="181"/>
                  </a:cubicBezTo>
                  <a:cubicBezTo>
                    <a:pt x="60" y="176"/>
                    <a:pt x="59" y="171"/>
                    <a:pt x="59" y="166"/>
                  </a:cubicBezTo>
                  <a:cubicBezTo>
                    <a:pt x="62" y="164"/>
                    <a:pt x="65" y="161"/>
                    <a:pt x="67" y="156"/>
                  </a:cubicBezTo>
                  <a:cubicBezTo>
                    <a:pt x="76" y="128"/>
                    <a:pt x="69" y="91"/>
                    <a:pt x="66" y="62"/>
                  </a:cubicBezTo>
                  <a:close/>
                </a:path>
              </a:pathLst>
            </a:custGeom>
            <a:solidFill>
              <a:srgbClr val="7F49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íŝľíḋé">
              <a:extLst>
                <a:ext uri="{FF2B5EF4-FFF2-40B4-BE49-F238E27FC236}">
                  <a16:creationId xmlns:a16="http://schemas.microsoft.com/office/drawing/2014/main" id="{1B411BBD-4547-2270-F4B1-6B937FB19E5C}"/>
                </a:ext>
              </a:extLst>
            </p:cNvPr>
            <p:cNvSpPr/>
            <p:nvPr/>
          </p:nvSpPr>
          <p:spPr bwMode="auto">
            <a:xfrm>
              <a:off x="6072587" y="3705426"/>
              <a:ext cx="427682" cy="1710723"/>
            </a:xfrm>
            <a:custGeom>
              <a:avLst/>
              <a:gdLst>
                <a:gd name="T0" fmla="*/ 79 w 94"/>
                <a:gd name="T1" fmla="*/ 215 h 379"/>
                <a:gd name="T2" fmla="*/ 71 w 94"/>
                <a:gd name="T3" fmla="*/ 28 h 379"/>
                <a:gd name="T4" fmla="*/ 35 w 94"/>
                <a:gd name="T5" fmla="*/ 12 h 379"/>
                <a:gd name="T6" fmla="*/ 15 w 94"/>
                <a:gd name="T7" fmla="*/ 23 h 379"/>
                <a:gd name="T8" fmla="*/ 11 w 94"/>
                <a:gd name="T9" fmla="*/ 65 h 379"/>
                <a:gd name="T10" fmla="*/ 12 w 94"/>
                <a:gd name="T11" fmla="*/ 71 h 379"/>
                <a:gd name="T12" fmla="*/ 4 w 94"/>
                <a:gd name="T13" fmla="*/ 85 h 379"/>
                <a:gd name="T14" fmla="*/ 3 w 94"/>
                <a:gd name="T15" fmla="*/ 199 h 379"/>
                <a:gd name="T16" fmla="*/ 15 w 94"/>
                <a:gd name="T17" fmla="*/ 257 h 379"/>
                <a:gd name="T18" fmla="*/ 25 w 94"/>
                <a:gd name="T19" fmla="*/ 283 h 379"/>
                <a:gd name="T20" fmla="*/ 24 w 94"/>
                <a:gd name="T21" fmla="*/ 323 h 379"/>
                <a:gd name="T22" fmla="*/ 14 w 94"/>
                <a:gd name="T23" fmla="*/ 335 h 379"/>
                <a:gd name="T24" fmla="*/ 14 w 94"/>
                <a:gd name="T25" fmla="*/ 335 h 379"/>
                <a:gd name="T26" fmla="*/ 37 w 94"/>
                <a:gd name="T27" fmla="*/ 366 h 379"/>
                <a:gd name="T28" fmla="*/ 74 w 94"/>
                <a:gd name="T29" fmla="*/ 320 h 379"/>
                <a:gd name="T30" fmla="*/ 83 w 94"/>
                <a:gd name="T31" fmla="*/ 301 h 379"/>
                <a:gd name="T32" fmla="*/ 79 w 94"/>
                <a:gd name="T33" fmla="*/ 215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4" h="379">
                  <a:moveTo>
                    <a:pt x="79" y="215"/>
                  </a:moveTo>
                  <a:cubicBezTo>
                    <a:pt x="67" y="154"/>
                    <a:pt x="70" y="90"/>
                    <a:pt x="71" y="28"/>
                  </a:cubicBezTo>
                  <a:cubicBezTo>
                    <a:pt x="72" y="7"/>
                    <a:pt x="46" y="0"/>
                    <a:pt x="35" y="12"/>
                  </a:cubicBezTo>
                  <a:cubicBezTo>
                    <a:pt x="27" y="11"/>
                    <a:pt x="19" y="14"/>
                    <a:pt x="15" y="23"/>
                  </a:cubicBezTo>
                  <a:cubicBezTo>
                    <a:pt x="8" y="38"/>
                    <a:pt x="9" y="50"/>
                    <a:pt x="11" y="65"/>
                  </a:cubicBezTo>
                  <a:cubicBezTo>
                    <a:pt x="11" y="67"/>
                    <a:pt x="12" y="69"/>
                    <a:pt x="12" y="71"/>
                  </a:cubicBezTo>
                  <a:cubicBezTo>
                    <a:pt x="7" y="73"/>
                    <a:pt x="4" y="78"/>
                    <a:pt x="4" y="85"/>
                  </a:cubicBezTo>
                  <a:cubicBezTo>
                    <a:pt x="5" y="123"/>
                    <a:pt x="0" y="161"/>
                    <a:pt x="3" y="199"/>
                  </a:cubicBezTo>
                  <a:cubicBezTo>
                    <a:pt x="5" y="219"/>
                    <a:pt x="9" y="238"/>
                    <a:pt x="15" y="257"/>
                  </a:cubicBezTo>
                  <a:cubicBezTo>
                    <a:pt x="18" y="266"/>
                    <a:pt x="21" y="275"/>
                    <a:pt x="25" y="283"/>
                  </a:cubicBezTo>
                  <a:cubicBezTo>
                    <a:pt x="26" y="296"/>
                    <a:pt x="26" y="310"/>
                    <a:pt x="24" y="323"/>
                  </a:cubicBezTo>
                  <a:cubicBezTo>
                    <a:pt x="21" y="327"/>
                    <a:pt x="18" y="331"/>
                    <a:pt x="14" y="335"/>
                  </a:cubicBezTo>
                  <a:cubicBezTo>
                    <a:pt x="14" y="335"/>
                    <a:pt x="14" y="335"/>
                    <a:pt x="14" y="335"/>
                  </a:cubicBezTo>
                  <a:cubicBezTo>
                    <a:pt x="1" y="351"/>
                    <a:pt x="17" y="379"/>
                    <a:pt x="37" y="366"/>
                  </a:cubicBezTo>
                  <a:cubicBezTo>
                    <a:pt x="54" y="355"/>
                    <a:pt x="67" y="338"/>
                    <a:pt x="74" y="320"/>
                  </a:cubicBezTo>
                  <a:cubicBezTo>
                    <a:pt x="77" y="314"/>
                    <a:pt x="81" y="308"/>
                    <a:pt x="83" y="301"/>
                  </a:cubicBezTo>
                  <a:cubicBezTo>
                    <a:pt x="94" y="272"/>
                    <a:pt x="85" y="244"/>
                    <a:pt x="79" y="215"/>
                  </a:cubicBezTo>
                  <a:close/>
                </a:path>
              </a:pathLst>
            </a:custGeom>
            <a:solidFill>
              <a:srgbClr val="7F49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îşḻïḍè">
              <a:extLst>
                <a:ext uri="{FF2B5EF4-FFF2-40B4-BE49-F238E27FC236}">
                  <a16:creationId xmlns:a16="http://schemas.microsoft.com/office/drawing/2014/main" id="{083990DE-EC30-19A5-9391-DD39E4176A3C}"/>
                </a:ext>
              </a:extLst>
            </p:cNvPr>
            <p:cNvSpPr/>
            <p:nvPr/>
          </p:nvSpPr>
          <p:spPr bwMode="auto">
            <a:xfrm>
              <a:off x="7037211" y="3655478"/>
              <a:ext cx="402708" cy="1407913"/>
            </a:xfrm>
            <a:custGeom>
              <a:avLst/>
              <a:gdLst>
                <a:gd name="T0" fmla="*/ 85 w 89"/>
                <a:gd name="T1" fmla="*/ 260 h 312"/>
                <a:gd name="T2" fmla="*/ 77 w 89"/>
                <a:gd name="T3" fmla="*/ 146 h 312"/>
                <a:gd name="T4" fmla="*/ 58 w 89"/>
                <a:gd name="T5" fmla="*/ 16 h 312"/>
                <a:gd name="T6" fmla="*/ 29 w 89"/>
                <a:gd name="T7" fmla="*/ 20 h 312"/>
                <a:gd name="T8" fmla="*/ 28 w 89"/>
                <a:gd name="T9" fmla="*/ 21 h 312"/>
                <a:gd name="T10" fmla="*/ 2 w 89"/>
                <a:gd name="T11" fmla="*/ 166 h 312"/>
                <a:gd name="T12" fmla="*/ 11 w 89"/>
                <a:gd name="T13" fmla="*/ 239 h 312"/>
                <a:gd name="T14" fmla="*/ 38 w 89"/>
                <a:gd name="T15" fmla="*/ 306 h 312"/>
                <a:gd name="T16" fmla="*/ 53 w 89"/>
                <a:gd name="T17" fmla="*/ 302 h 312"/>
                <a:gd name="T18" fmla="*/ 53 w 89"/>
                <a:gd name="T19" fmla="*/ 302 h 312"/>
                <a:gd name="T20" fmla="*/ 53 w 89"/>
                <a:gd name="T21" fmla="*/ 299 h 312"/>
                <a:gd name="T22" fmla="*/ 68 w 89"/>
                <a:gd name="T23" fmla="*/ 284 h 312"/>
                <a:gd name="T24" fmla="*/ 85 w 89"/>
                <a:gd name="T25" fmla="*/ 26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312">
                  <a:moveTo>
                    <a:pt x="85" y="260"/>
                  </a:moveTo>
                  <a:cubicBezTo>
                    <a:pt x="71" y="222"/>
                    <a:pt x="74" y="185"/>
                    <a:pt x="77" y="146"/>
                  </a:cubicBezTo>
                  <a:cubicBezTo>
                    <a:pt x="80" y="99"/>
                    <a:pt x="75" y="59"/>
                    <a:pt x="58" y="16"/>
                  </a:cubicBezTo>
                  <a:cubicBezTo>
                    <a:pt x="51" y="0"/>
                    <a:pt x="29" y="4"/>
                    <a:pt x="29" y="20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1" y="63"/>
                    <a:pt x="0" y="117"/>
                    <a:pt x="2" y="166"/>
                  </a:cubicBezTo>
                  <a:cubicBezTo>
                    <a:pt x="3" y="190"/>
                    <a:pt x="6" y="215"/>
                    <a:pt x="11" y="239"/>
                  </a:cubicBezTo>
                  <a:cubicBezTo>
                    <a:pt x="16" y="261"/>
                    <a:pt x="23" y="288"/>
                    <a:pt x="38" y="306"/>
                  </a:cubicBezTo>
                  <a:cubicBezTo>
                    <a:pt x="43" y="312"/>
                    <a:pt x="51" y="308"/>
                    <a:pt x="53" y="302"/>
                  </a:cubicBezTo>
                  <a:cubicBezTo>
                    <a:pt x="53" y="302"/>
                    <a:pt x="53" y="302"/>
                    <a:pt x="53" y="302"/>
                  </a:cubicBezTo>
                  <a:cubicBezTo>
                    <a:pt x="53" y="301"/>
                    <a:pt x="53" y="300"/>
                    <a:pt x="53" y="299"/>
                  </a:cubicBezTo>
                  <a:cubicBezTo>
                    <a:pt x="56" y="292"/>
                    <a:pt x="60" y="286"/>
                    <a:pt x="68" y="284"/>
                  </a:cubicBezTo>
                  <a:cubicBezTo>
                    <a:pt x="79" y="284"/>
                    <a:pt x="89" y="272"/>
                    <a:pt x="85" y="260"/>
                  </a:cubicBezTo>
                  <a:close/>
                </a:path>
              </a:pathLst>
            </a:custGeom>
            <a:solidFill>
              <a:srgbClr val="7F49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îŝlíḋê">
              <a:extLst>
                <a:ext uri="{FF2B5EF4-FFF2-40B4-BE49-F238E27FC236}">
                  <a16:creationId xmlns:a16="http://schemas.microsoft.com/office/drawing/2014/main" id="{6D48087C-B319-8EC7-30F3-4BE9CC42082C}"/>
                </a:ext>
              </a:extLst>
            </p:cNvPr>
            <p:cNvSpPr/>
            <p:nvPr/>
          </p:nvSpPr>
          <p:spPr bwMode="auto">
            <a:xfrm>
              <a:off x="6987263" y="2537889"/>
              <a:ext cx="371490" cy="1045789"/>
            </a:xfrm>
            <a:custGeom>
              <a:avLst/>
              <a:gdLst>
                <a:gd name="T0" fmla="*/ 81 w 82"/>
                <a:gd name="T1" fmla="*/ 159 h 232"/>
                <a:gd name="T2" fmla="*/ 70 w 82"/>
                <a:gd name="T3" fmla="*/ 35 h 232"/>
                <a:gd name="T4" fmla="*/ 49 w 82"/>
                <a:gd name="T5" fmla="*/ 13 h 232"/>
                <a:gd name="T6" fmla="*/ 40 w 82"/>
                <a:gd name="T7" fmla="*/ 13 h 232"/>
                <a:gd name="T8" fmla="*/ 22 w 82"/>
                <a:gd name="T9" fmla="*/ 4 h 232"/>
                <a:gd name="T10" fmla="*/ 20 w 82"/>
                <a:gd name="T11" fmla="*/ 4 h 232"/>
                <a:gd name="T12" fmla="*/ 8 w 82"/>
                <a:gd name="T13" fmla="*/ 0 h 232"/>
                <a:gd name="T14" fmla="*/ 3 w 82"/>
                <a:gd name="T15" fmla="*/ 7 h 232"/>
                <a:gd name="T16" fmla="*/ 7 w 82"/>
                <a:gd name="T17" fmla="*/ 56 h 232"/>
                <a:gd name="T18" fmla="*/ 4 w 82"/>
                <a:gd name="T19" fmla="*/ 70 h 232"/>
                <a:gd name="T20" fmla="*/ 2 w 82"/>
                <a:gd name="T21" fmla="*/ 125 h 232"/>
                <a:gd name="T22" fmla="*/ 5 w 82"/>
                <a:gd name="T23" fmla="*/ 181 h 232"/>
                <a:gd name="T24" fmla="*/ 20 w 82"/>
                <a:gd name="T25" fmla="*/ 218 h 232"/>
                <a:gd name="T26" fmla="*/ 24 w 82"/>
                <a:gd name="T27" fmla="*/ 220 h 232"/>
                <a:gd name="T28" fmla="*/ 33 w 82"/>
                <a:gd name="T29" fmla="*/ 226 h 232"/>
                <a:gd name="T30" fmla="*/ 71 w 82"/>
                <a:gd name="T31" fmla="*/ 213 h 232"/>
                <a:gd name="T32" fmla="*/ 81 w 82"/>
                <a:gd name="T33" fmla="*/ 159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2" h="232">
                  <a:moveTo>
                    <a:pt x="81" y="159"/>
                  </a:moveTo>
                  <a:cubicBezTo>
                    <a:pt x="80" y="118"/>
                    <a:pt x="74" y="76"/>
                    <a:pt x="70" y="35"/>
                  </a:cubicBezTo>
                  <a:cubicBezTo>
                    <a:pt x="69" y="22"/>
                    <a:pt x="61" y="15"/>
                    <a:pt x="49" y="13"/>
                  </a:cubicBezTo>
                  <a:cubicBezTo>
                    <a:pt x="46" y="13"/>
                    <a:pt x="43" y="13"/>
                    <a:pt x="40" y="13"/>
                  </a:cubicBezTo>
                  <a:cubicBezTo>
                    <a:pt x="34" y="9"/>
                    <a:pt x="28" y="5"/>
                    <a:pt x="22" y="4"/>
                  </a:cubicBezTo>
                  <a:cubicBezTo>
                    <a:pt x="21" y="4"/>
                    <a:pt x="21" y="4"/>
                    <a:pt x="20" y="4"/>
                  </a:cubicBezTo>
                  <a:cubicBezTo>
                    <a:pt x="17" y="2"/>
                    <a:pt x="13" y="0"/>
                    <a:pt x="8" y="0"/>
                  </a:cubicBezTo>
                  <a:cubicBezTo>
                    <a:pt x="5" y="0"/>
                    <a:pt x="3" y="3"/>
                    <a:pt x="3" y="7"/>
                  </a:cubicBezTo>
                  <a:cubicBezTo>
                    <a:pt x="6" y="23"/>
                    <a:pt x="7" y="40"/>
                    <a:pt x="7" y="56"/>
                  </a:cubicBezTo>
                  <a:cubicBezTo>
                    <a:pt x="6" y="62"/>
                    <a:pt x="4" y="67"/>
                    <a:pt x="4" y="70"/>
                  </a:cubicBezTo>
                  <a:cubicBezTo>
                    <a:pt x="0" y="87"/>
                    <a:pt x="2" y="107"/>
                    <a:pt x="2" y="125"/>
                  </a:cubicBezTo>
                  <a:cubicBezTo>
                    <a:pt x="2" y="144"/>
                    <a:pt x="3" y="162"/>
                    <a:pt x="5" y="181"/>
                  </a:cubicBezTo>
                  <a:cubicBezTo>
                    <a:pt x="6" y="195"/>
                    <a:pt x="8" y="211"/>
                    <a:pt x="20" y="218"/>
                  </a:cubicBezTo>
                  <a:cubicBezTo>
                    <a:pt x="21" y="219"/>
                    <a:pt x="23" y="220"/>
                    <a:pt x="24" y="220"/>
                  </a:cubicBezTo>
                  <a:cubicBezTo>
                    <a:pt x="26" y="222"/>
                    <a:pt x="29" y="224"/>
                    <a:pt x="33" y="226"/>
                  </a:cubicBezTo>
                  <a:cubicBezTo>
                    <a:pt x="46" y="232"/>
                    <a:pt x="63" y="226"/>
                    <a:pt x="71" y="213"/>
                  </a:cubicBezTo>
                  <a:cubicBezTo>
                    <a:pt x="82" y="197"/>
                    <a:pt x="82" y="178"/>
                    <a:pt x="81" y="159"/>
                  </a:cubicBezTo>
                  <a:close/>
                </a:path>
              </a:pathLst>
            </a:custGeom>
            <a:solidFill>
              <a:srgbClr val="7F49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iŝ1îḍe">
              <a:extLst>
                <a:ext uri="{FF2B5EF4-FFF2-40B4-BE49-F238E27FC236}">
                  <a16:creationId xmlns:a16="http://schemas.microsoft.com/office/drawing/2014/main" id="{D60C5F26-0FFA-A796-C3DC-F19E5FE3B785}"/>
                </a:ext>
              </a:extLst>
            </p:cNvPr>
            <p:cNvSpPr/>
            <p:nvPr/>
          </p:nvSpPr>
          <p:spPr bwMode="auto">
            <a:xfrm>
              <a:off x="7187055" y="3636747"/>
              <a:ext cx="215402" cy="340272"/>
            </a:xfrm>
            <a:custGeom>
              <a:avLst/>
              <a:gdLst>
                <a:gd name="T0" fmla="*/ 42 w 48"/>
                <a:gd name="T1" fmla="*/ 8 h 75"/>
                <a:gd name="T2" fmla="*/ 31 w 48"/>
                <a:gd name="T3" fmla="*/ 1 h 75"/>
                <a:gd name="T4" fmla="*/ 31 w 48"/>
                <a:gd name="T5" fmla="*/ 1 h 75"/>
                <a:gd name="T6" fmla="*/ 6 w 48"/>
                <a:gd name="T7" fmla="*/ 27 h 75"/>
                <a:gd name="T8" fmla="*/ 10 w 48"/>
                <a:gd name="T9" fmla="*/ 66 h 75"/>
                <a:gd name="T10" fmla="*/ 36 w 48"/>
                <a:gd name="T11" fmla="*/ 63 h 75"/>
                <a:gd name="T12" fmla="*/ 41 w 48"/>
                <a:gd name="T13" fmla="*/ 36 h 75"/>
                <a:gd name="T14" fmla="*/ 42 w 48"/>
                <a:gd name="T15" fmla="*/ 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75">
                  <a:moveTo>
                    <a:pt x="42" y="8"/>
                  </a:moveTo>
                  <a:cubicBezTo>
                    <a:pt x="39" y="4"/>
                    <a:pt x="35" y="1"/>
                    <a:pt x="31" y="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17" y="0"/>
                    <a:pt x="10" y="16"/>
                    <a:pt x="6" y="27"/>
                  </a:cubicBezTo>
                  <a:cubicBezTo>
                    <a:pt x="1" y="40"/>
                    <a:pt x="0" y="55"/>
                    <a:pt x="10" y="66"/>
                  </a:cubicBezTo>
                  <a:cubicBezTo>
                    <a:pt x="17" y="75"/>
                    <a:pt x="30" y="71"/>
                    <a:pt x="36" y="63"/>
                  </a:cubicBezTo>
                  <a:cubicBezTo>
                    <a:pt x="41" y="55"/>
                    <a:pt x="40" y="45"/>
                    <a:pt x="41" y="36"/>
                  </a:cubicBezTo>
                  <a:cubicBezTo>
                    <a:pt x="42" y="27"/>
                    <a:pt x="48" y="17"/>
                    <a:pt x="42" y="8"/>
                  </a:cubicBezTo>
                  <a:close/>
                </a:path>
              </a:pathLst>
            </a:custGeom>
            <a:solidFill>
              <a:srgbClr val="7F49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išļiḋe">
              <a:extLst>
                <a:ext uri="{FF2B5EF4-FFF2-40B4-BE49-F238E27FC236}">
                  <a16:creationId xmlns:a16="http://schemas.microsoft.com/office/drawing/2014/main" id="{63DBC805-F193-8B3B-3671-791D9175BB61}"/>
                </a:ext>
              </a:extLst>
            </p:cNvPr>
            <p:cNvSpPr/>
            <p:nvPr/>
          </p:nvSpPr>
          <p:spPr bwMode="auto">
            <a:xfrm>
              <a:off x="4280698" y="3583678"/>
              <a:ext cx="193549" cy="190428"/>
            </a:xfrm>
            <a:custGeom>
              <a:avLst/>
              <a:gdLst>
                <a:gd name="T0" fmla="*/ 41 w 43"/>
                <a:gd name="T1" fmla="*/ 15 h 42"/>
                <a:gd name="T2" fmla="*/ 33 w 43"/>
                <a:gd name="T3" fmla="*/ 4 h 42"/>
                <a:gd name="T4" fmla="*/ 28 w 43"/>
                <a:gd name="T5" fmla="*/ 2 h 42"/>
                <a:gd name="T6" fmla="*/ 20 w 43"/>
                <a:gd name="T7" fmla="*/ 0 h 42"/>
                <a:gd name="T8" fmla="*/ 6 w 43"/>
                <a:gd name="T9" fmla="*/ 6 h 42"/>
                <a:gd name="T10" fmla="*/ 0 w 43"/>
                <a:gd name="T11" fmla="*/ 21 h 42"/>
                <a:gd name="T12" fmla="*/ 6 w 43"/>
                <a:gd name="T13" fmla="*/ 35 h 42"/>
                <a:gd name="T14" fmla="*/ 11 w 43"/>
                <a:gd name="T15" fmla="*/ 39 h 42"/>
                <a:gd name="T16" fmla="*/ 21 w 43"/>
                <a:gd name="T17" fmla="*/ 42 h 42"/>
                <a:gd name="T18" fmla="*/ 32 w 43"/>
                <a:gd name="T19" fmla="*/ 39 h 42"/>
                <a:gd name="T20" fmla="*/ 42 w 43"/>
                <a:gd name="T21" fmla="*/ 26 h 42"/>
                <a:gd name="T22" fmla="*/ 41 w 43"/>
                <a:gd name="T23" fmla="*/ 1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" h="42">
                  <a:moveTo>
                    <a:pt x="41" y="15"/>
                  </a:moveTo>
                  <a:cubicBezTo>
                    <a:pt x="40" y="10"/>
                    <a:pt x="37" y="6"/>
                    <a:pt x="33" y="4"/>
                  </a:cubicBezTo>
                  <a:cubicBezTo>
                    <a:pt x="32" y="3"/>
                    <a:pt x="30" y="2"/>
                    <a:pt x="28" y="2"/>
                  </a:cubicBezTo>
                  <a:cubicBezTo>
                    <a:pt x="26" y="0"/>
                    <a:pt x="23" y="0"/>
                    <a:pt x="20" y="0"/>
                  </a:cubicBezTo>
                  <a:cubicBezTo>
                    <a:pt x="15" y="0"/>
                    <a:pt x="10" y="2"/>
                    <a:pt x="6" y="6"/>
                  </a:cubicBezTo>
                  <a:cubicBezTo>
                    <a:pt x="2" y="10"/>
                    <a:pt x="0" y="15"/>
                    <a:pt x="0" y="21"/>
                  </a:cubicBezTo>
                  <a:cubicBezTo>
                    <a:pt x="0" y="26"/>
                    <a:pt x="2" y="32"/>
                    <a:pt x="6" y="35"/>
                  </a:cubicBezTo>
                  <a:cubicBezTo>
                    <a:pt x="8" y="36"/>
                    <a:pt x="9" y="38"/>
                    <a:pt x="11" y="39"/>
                  </a:cubicBezTo>
                  <a:cubicBezTo>
                    <a:pt x="14" y="41"/>
                    <a:pt x="18" y="41"/>
                    <a:pt x="21" y="42"/>
                  </a:cubicBezTo>
                  <a:cubicBezTo>
                    <a:pt x="25" y="42"/>
                    <a:pt x="29" y="41"/>
                    <a:pt x="32" y="39"/>
                  </a:cubicBezTo>
                  <a:cubicBezTo>
                    <a:pt x="37" y="36"/>
                    <a:pt x="40" y="32"/>
                    <a:pt x="42" y="26"/>
                  </a:cubicBezTo>
                  <a:cubicBezTo>
                    <a:pt x="43" y="23"/>
                    <a:pt x="43" y="18"/>
                    <a:pt x="41" y="15"/>
                  </a:cubicBezTo>
                  <a:close/>
                </a:path>
              </a:pathLst>
            </a:custGeom>
            <a:solidFill>
              <a:srgbClr val="7F49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ïṥḷîḋê">
              <a:extLst>
                <a:ext uri="{FF2B5EF4-FFF2-40B4-BE49-F238E27FC236}">
                  <a16:creationId xmlns:a16="http://schemas.microsoft.com/office/drawing/2014/main" id="{0CC6AFF4-EAEF-E2E6-A25B-FDC224FA3ADF}"/>
                </a:ext>
              </a:extLst>
            </p:cNvPr>
            <p:cNvSpPr/>
            <p:nvPr/>
          </p:nvSpPr>
          <p:spPr bwMode="auto">
            <a:xfrm>
              <a:off x="5947717" y="3218432"/>
              <a:ext cx="536942" cy="577526"/>
            </a:xfrm>
            <a:custGeom>
              <a:avLst/>
              <a:gdLst>
                <a:gd name="T0" fmla="*/ 116 w 119"/>
                <a:gd name="T1" fmla="*/ 64 h 128"/>
                <a:gd name="T2" fmla="*/ 116 w 119"/>
                <a:gd name="T3" fmla="*/ 14 h 128"/>
                <a:gd name="T4" fmla="*/ 103 w 119"/>
                <a:gd name="T5" fmla="*/ 14 h 128"/>
                <a:gd name="T6" fmla="*/ 100 w 119"/>
                <a:gd name="T7" fmla="*/ 68 h 128"/>
                <a:gd name="T8" fmla="*/ 59 w 119"/>
                <a:gd name="T9" fmla="*/ 89 h 128"/>
                <a:gd name="T10" fmla="*/ 43 w 119"/>
                <a:gd name="T11" fmla="*/ 90 h 128"/>
                <a:gd name="T12" fmla="*/ 34 w 119"/>
                <a:gd name="T13" fmla="*/ 69 h 128"/>
                <a:gd name="T14" fmla="*/ 32 w 119"/>
                <a:gd name="T15" fmla="*/ 62 h 128"/>
                <a:gd name="T16" fmla="*/ 33 w 119"/>
                <a:gd name="T17" fmla="*/ 54 h 128"/>
                <a:gd name="T18" fmla="*/ 29 w 119"/>
                <a:gd name="T19" fmla="*/ 26 h 128"/>
                <a:gd name="T20" fmla="*/ 27 w 119"/>
                <a:gd name="T21" fmla="*/ 20 h 128"/>
                <a:gd name="T22" fmla="*/ 26 w 119"/>
                <a:gd name="T23" fmla="*/ 13 h 128"/>
                <a:gd name="T24" fmla="*/ 26 w 119"/>
                <a:gd name="T25" fmla="*/ 13 h 128"/>
                <a:gd name="T26" fmla="*/ 26 w 119"/>
                <a:gd name="T27" fmla="*/ 13 h 128"/>
                <a:gd name="T28" fmla="*/ 26 w 119"/>
                <a:gd name="T29" fmla="*/ 11 h 128"/>
                <a:gd name="T30" fmla="*/ 19 w 119"/>
                <a:gd name="T31" fmla="*/ 5 h 128"/>
                <a:gd name="T32" fmla="*/ 19 w 119"/>
                <a:gd name="T33" fmla="*/ 3 h 128"/>
                <a:gd name="T34" fmla="*/ 15 w 119"/>
                <a:gd name="T35" fmla="*/ 3 h 128"/>
                <a:gd name="T36" fmla="*/ 2 w 119"/>
                <a:gd name="T37" fmla="*/ 26 h 128"/>
                <a:gd name="T38" fmla="*/ 3 w 119"/>
                <a:gd name="T39" fmla="*/ 61 h 128"/>
                <a:gd name="T40" fmla="*/ 7 w 119"/>
                <a:gd name="T41" fmla="*/ 69 h 128"/>
                <a:gd name="T42" fmla="*/ 9 w 119"/>
                <a:gd name="T43" fmla="*/ 97 h 128"/>
                <a:gd name="T44" fmla="*/ 59 w 119"/>
                <a:gd name="T45" fmla="*/ 125 h 128"/>
                <a:gd name="T46" fmla="*/ 114 w 119"/>
                <a:gd name="T47" fmla="*/ 102 h 128"/>
                <a:gd name="T48" fmla="*/ 116 w 119"/>
                <a:gd name="T49" fmla="*/ 6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9" h="128">
                  <a:moveTo>
                    <a:pt x="116" y="64"/>
                  </a:moveTo>
                  <a:cubicBezTo>
                    <a:pt x="117" y="47"/>
                    <a:pt x="117" y="31"/>
                    <a:pt x="116" y="14"/>
                  </a:cubicBezTo>
                  <a:cubicBezTo>
                    <a:pt x="116" y="5"/>
                    <a:pt x="103" y="5"/>
                    <a:pt x="103" y="14"/>
                  </a:cubicBezTo>
                  <a:cubicBezTo>
                    <a:pt x="103" y="32"/>
                    <a:pt x="103" y="50"/>
                    <a:pt x="100" y="68"/>
                  </a:cubicBezTo>
                  <a:cubicBezTo>
                    <a:pt x="97" y="90"/>
                    <a:pt x="76" y="87"/>
                    <a:pt x="59" y="89"/>
                  </a:cubicBezTo>
                  <a:cubicBezTo>
                    <a:pt x="54" y="90"/>
                    <a:pt x="49" y="90"/>
                    <a:pt x="43" y="90"/>
                  </a:cubicBezTo>
                  <a:cubicBezTo>
                    <a:pt x="40" y="90"/>
                    <a:pt x="36" y="72"/>
                    <a:pt x="34" y="69"/>
                  </a:cubicBezTo>
                  <a:cubicBezTo>
                    <a:pt x="34" y="67"/>
                    <a:pt x="33" y="65"/>
                    <a:pt x="32" y="62"/>
                  </a:cubicBezTo>
                  <a:cubicBezTo>
                    <a:pt x="33" y="60"/>
                    <a:pt x="34" y="57"/>
                    <a:pt x="33" y="54"/>
                  </a:cubicBezTo>
                  <a:cubicBezTo>
                    <a:pt x="32" y="44"/>
                    <a:pt x="31" y="35"/>
                    <a:pt x="29" y="26"/>
                  </a:cubicBezTo>
                  <a:cubicBezTo>
                    <a:pt x="29" y="24"/>
                    <a:pt x="28" y="22"/>
                    <a:pt x="27" y="20"/>
                  </a:cubicBezTo>
                  <a:cubicBezTo>
                    <a:pt x="27" y="17"/>
                    <a:pt x="27" y="15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2"/>
                    <a:pt x="26" y="11"/>
                    <a:pt x="26" y="11"/>
                  </a:cubicBezTo>
                  <a:cubicBezTo>
                    <a:pt x="25" y="6"/>
                    <a:pt x="22" y="5"/>
                    <a:pt x="19" y="5"/>
                  </a:cubicBezTo>
                  <a:cubicBezTo>
                    <a:pt x="19" y="5"/>
                    <a:pt x="19" y="4"/>
                    <a:pt x="19" y="3"/>
                  </a:cubicBezTo>
                  <a:cubicBezTo>
                    <a:pt x="19" y="1"/>
                    <a:pt x="15" y="0"/>
                    <a:pt x="15" y="3"/>
                  </a:cubicBezTo>
                  <a:cubicBezTo>
                    <a:pt x="12" y="12"/>
                    <a:pt x="4" y="15"/>
                    <a:pt x="2" y="26"/>
                  </a:cubicBezTo>
                  <a:cubicBezTo>
                    <a:pt x="0" y="38"/>
                    <a:pt x="1" y="49"/>
                    <a:pt x="3" y="61"/>
                  </a:cubicBezTo>
                  <a:cubicBezTo>
                    <a:pt x="3" y="65"/>
                    <a:pt x="5" y="67"/>
                    <a:pt x="7" y="69"/>
                  </a:cubicBezTo>
                  <a:cubicBezTo>
                    <a:pt x="7" y="78"/>
                    <a:pt x="7" y="88"/>
                    <a:pt x="9" y="97"/>
                  </a:cubicBezTo>
                  <a:cubicBezTo>
                    <a:pt x="13" y="124"/>
                    <a:pt x="38" y="128"/>
                    <a:pt x="59" y="125"/>
                  </a:cubicBezTo>
                  <a:cubicBezTo>
                    <a:pt x="78" y="123"/>
                    <a:pt x="104" y="124"/>
                    <a:pt x="114" y="102"/>
                  </a:cubicBezTo>
                  <a:cubicBezTo>
                    <a:pt x="119" y="91"/>
                    <a:pt x="115" y="75"/>
                    <a:pt x="116" y="64"/>
                  </a:cubicBezTo>
                  <a:close/>
                </a:path>
              </a:pathLst>
            </a:custGeom>
            <a:solidFill>
              <a:srgbClr val="A0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iṩ1îḓê">
              <a:extLst>
                <a:ext uri="{FF2B5EF4-FFF2-40B4-BE49-F238E27FC236}">
                  <a16:creationId xmlns:a16="http://schemas.microsoft.com/office/drawing/2014/main" id="{2D0D31B9-9A4B-D413-A824-BBB26225A913}"/>
                </a:ext>
              </a:extLst>
            </p:cNvPr>
            <p:cNvSpPr/>
            <p:nvPr/>
          </p:nvSpPr>
          <p:spPr bwMode="auto">
            <a:xfrm>
              <a:off x="6878000" y="3209067"/>
              <a:ext cx="571283" cy="477630"/>
            </a:xfrm>
            <a:custGeom>
              <a:avLst/>
              <a:gdLst>
                <a:gd name="T0" fmla="*/ 112 w 126"/>
                <a:gd name="T1" fmla="*/ 6 h 106"/>
                <a:gd name="T2" fmla="*/ 102 w 126"/>
                <a:gd name="T3" fmla="*/ 7 h 106"/>
                <a:gd name="T4" fmla="*/ 98 w 126"/>
                <a:gd name="T5" fmla="*/ 58 h 106"/>
                <a:gd name="T6" fmla="*/ 57 w 126"/>
                <a:gd name="T7" fmla="*/ 75 h 106"/>
                <a:gd name="T8" fmla="*/ 40 w 126"/>
                <a:gd name="T9" fmla="*/ 75 h 106"/>
                <a:gd name="T10" fmla="*/ 30 w 126"/>
                <a:gd name="T11" fmla="*/ 52 h 106"/>
                <a:gd name="T12" fmla="*/ 19 w 126"/>
                <a:gd name="T13" fmla="*/ 8 h 106"/>
                <a:gd name="T14" fmla="*/ 7 w 126"/>
                <a:gd name="T15" fmla="*/ 7 h 106"/>
                <a:gd name="T16" fmla="*/ 10 w 126"/>
                <a:gd name="T17" fmla="*/ 83 h 106"/>
                <a:gd name="T18" fmla="*/ 57 w 126"/>
                <a:gd name="T19" fmla="*/ 105 h 106"/>
                <a:gd name="T20" fmla="*/ 117 w 126"/>
                <a:gd name="T21" fmla="*/ 83 h 106"/>
                <a:gd name="T22" fmla="*/ 112 w 126"/>
                <a:gd name="T23" fmla="*/ 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6" h="106">
                  <a:moveTo>
                    <a:pt x="112" y="6"/>
                  </a:moveTo>
                  <a:cubicBezTo>
                    <a:pt x="111" y="0"/>
                    <a:pt x="102" y="2"/>
                    <a:pt x="102" y="7"/>
                  </a:cubicBezTo>
                  <a:cubicBezTo>
                    <a:pt x="102" y="24"/>
                    <a:pt x="103" y="42"/>
                    <a:pt x="98" y="58"/>
                  </a:cubicBezTo>
                  <a:cubicBezTo>
                    <a:pt x="93" y="75"/>
                    <a:pt x="72" y="74"/>
                    <a:pt x="57" y="75"/>
                  </a:cubicBezTo>
                  <a:cubicBezTo>
                    <a:pt x="52" y="75"/>
                    <a:pt x="46" y="75"/>
                    <a:pt x="40" y="75"/>
                  </a:cubicBezTo>
                  <a:cubicBezTo>
                    <a:pt x="35" y="75"/>
                    <a:pt x="31" y="56"/>
                    <a:pt x="30" y="52"/>
                  </a:cubicBezTo>
                  <a:cubicBezTo>
                    <a:pt x="26" y="37"/>
                    <a:pt x="23" y="22"/>
                    <a:pt x="19" y="8"/>
                  </a:cubicBezTo>
                  <a:cubicBezTo>
                    <a:pt x="18" y="2"/>
                    <a:pt x="9" y="1"/>
                    <a:pt x="7" y="7"/>
                  </a:cubicBezTo>
                  <a:cubicBezTo>
                    <a:pt x="0" y="32"/>
                    <a:pt x="2" y="59"/>
                    <a:pt x="10" y="83"/>
                  </a:cubicBezTo>
                  <a:cubicBezTo>
                    <a:pt x="17" y="106"/>
                    <a:pt x="38" y="106"/>
                    <a:pt x="57" y="105"/>
                  </a:cubicBezTo>
                  <a:cubicBezTo>
                    <a:pt x="78" y="104"/>
                    <a:pt x="106" y="104"/>
                    <a:pt x="117" y="83"/>
                  </a:cubicBezTo>
                  <a:cubicBezTo>
                    <a:pt x="126" y="62"/>
                    <a:pt x="116" y="27"/>
                    <a:pt x="112" y="6"/>
                  </a:cubicBezTo>
                  <a:close/>
                </a:path>
              </a:pathLst>
            </a:custGeom>
            <a:solidFill>
              <a:srgbClr val="A0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íṩľïḍê">
              <a:extLst>
                <a:ext uri="{FF2B5EF4-FFF2-40B4-BE49-F238E27FC236}">
                  <a16:creationId xmlns:a16="http://schemas.microsoft.com/office/drawing/2014/main" id="{A71E3AEA-ADE9-11E0-8B64-5EC2EF361374}"/>
                </a:ext>
              </a:extLst>
            </p:cNvPr>
            <p:cNvSpPr/>
            <p:nvPr/>
          </p:nvSpPr>
          <p:spPr bwMode="auto">
            <a:xfrm>
              <a:off x="4321282" y="3633626"/>
              <a:ext cx="115506" cy="112383"/>
            </a:xfrm>
            <a:custGeom>
              <a:avLst/>
              <a:gdLst>
                <a:gd name="T0" fmla="*/ 16 w 26"/>
                <a:gd name="T1" fmla="*/ 1 h 25"/>
                <a:gd name="T2" fmla="*/ 16 w 26"/>
                <a:gd name="T3" fmla="*/ 1 h 25"/>
                <a:gd name="T4" fmla="*/ 7 w 26"/>
                <a:gd name="T5" fmla="*/ 2 h 25"/>
                <a:gd name="T6" fmla="*/ 2 w 26"/>
                <a:gd name="T7" fmla="*/ 6 h 25"/>
                <a:gd name="T8" fmla="*/ 1 w 26"/>
                <a:gd name="T9" fmla="*/ 13 h 25"/>
                <a:gd name="T10" fmla="*/ 2 w 26"/>
                <a:gd name="T11" fmla="*/ 19 h 25"/>
                <a:gd name="T12" fmla="*/ 13 w 26"/>
                <a:gd name="T13" fmla="*/ 25 h 25"/>
                <a:gd name="T14" fmla="*/ 24 w 26"/>
                <a:gd name="T15" fmla="*/ 16 h 25"/>
                <a:gd name="T16" fmla="*/ 24 w 26"/>
                <a:gd name="T17" fmla="*/ 16 h 25"/>
                <a:gd name="T18" fmla="*/ 16 w 26"/>
                <a:gd name="T19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5"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3" y="0"/>
                    <a:pt x="9" y="0"/>
                    <a:pt x="7" y="2"/>
                  </a:cubicBezTo>
                  <a:cubicBezTo>
                    <a:pt x="5" y="3"/>
                    <a:pt x="3" y="4"/>
                    <a:pt x="2" y="6"/>
                  </a:cubicBezTo>
                  <a:cubicBezTo>
                    <a:pt x="1" y="8"/>
                    <a:pt x="1" y="10"/>
                    <a:pt x="1" y="13"/>
                  </a:cubicBezTo>
                  <a:cubicBezTo>
                    <a:pt x="0" y="14"/>
                    <a:pt x="1" y="18"/>
                    <a:pt x="2" y="19"/>
                  </a:cubicBezTo>
                  <a:cubicBezTo>
                    <a:pt x="5" y="23"/>
                    <a:pt x="8" y="25"/>
                    <a:pt x="13" y="25"/>
                  </a:cubicBezTo>
                  <a:cubicBezTo>
                    <a:pt x="18" y="25"/>
                    <a:pt x="23" y="21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6" y="10"/>
                    <a:pt x="22" y="2"/>
                    <a:pt x="16" y="1"/>
                  </a:cubicBezTo>
                  <a:close/>
                </a:path>
              </a:pathLst>
            </a:custGeom>
            <a:solidFill>
              <a:srgbClr val="A0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îṡḻídê">
              <a:extLst>
                <a:ext uri="{FF2B5EF4-FFF2-40B4-BE49-F238E27FC236}">
                  <a16:creationId xmlns:a16="http://schemas.microsoft.com/office/drawing/2014/main" id="{2B87CD2A-8A77-2197-87DE-525F72882EA1}"/>
                </a:ext>
              </a:extLst>
            </p:cNvPr>
            <p:cNvSpPr/>
            <p:nvPr/>
          </p:nvSpPr>
          <p:spPr bwMode="auto">
            <a:xfrm>
              <a:off x="5557498" y="1769937"/>
              <a:ext cx="2088456" cy="296568"/>
            </a:xfrm>
            <a:custGeom>
              <a:avLst/>
              <a:gdLst>
                <a:gd name="T0" fmla="*/ 450 w 462"/>
                <a:gd name="T1" fmla="*/ 0 h 66"/>
                <a:gd name="T2" fmla="*/ 231 w 462"/>
                <a:gd name="T3" fmla="*/ 36 h 66"/>
                <a:gd name="T4" fmla="*/ 116 w 462"/>
                <a:gd name="T5" fmla="*/ 45 h 66"/>
                <a:gd name="T6" fmla="*/ 64 w 462"/>
                <a:gd name="T7" fmla="*/ 43 h 66"/>
                <a:gd name="T8" fmla="*/ 5 w 462"/>
                <a:gd name="T9" fmla="*/ 27 h 66"/>
                <a:gd name="T10" fmla="*/ 2 w 462"/>
                <a:gd name="T11" fmla="*/ 30 h 66"/>
                <a:gd name="T12" fmla="*/ 83 w 462"/>
                <a:gd name="T13" fmla="*/ 61 h 66"/>
                <a:gd name="T14" fmla="*/ 207 w 462"/>
                <a:gd name="T15" fmla="*/ 60 h 66"/>
                <a:gd name="T16" fmla="*/ 328 w 462"/>
                <a:gd name="T17" fmla="*/ 41 h 66"/>
                <a:gd name="T18" fmla="*/ 453 w 462"/>
                <a:gd name="T19" fmla="*/ 18 h 66"/>
                <a:gd name="T20" fmla="*/ 450 w 462"/>
                <a:gd name="T2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2" h="66">
                  <a:moveTo>
                    <a:pt x="450" y="0"/>
                  </a:moveTo>
                  <a:cubicBezTo>
                    <a:pt x="377" y="3"/>
                    <a:pt x="304" y="25"/>
                    <a:pt x="231" y="36"/>
                  </a:cubicBezTo>
                  <a:cubicBezTo>
                    <a:pt x="193" y="42"/>
                    <a:pt x="154" y="45"/>
                    <a:pt x="116" y="45"/>
                  </a:cubicBezTo>
                  <a:cubicBezTo>
                    <a:pt x="98" y="46"/>
                    <a:pt x="81" y="45"/>
                    <a:pt x="64" y="43"/>
                  </a:cubicBezTo>
                  <a:cubicBezTo>
                    <a:pt x="45" y="41"/>
                    <a:pt x="18" y="43"/>
                    <a:pt x="5" y="27"/>
                  </a:cubicBezTo>
                  <a:cubicBezTo>
                    <a:pt x="3" y="25"/>
                    <a:pt x="0" y="28"/>
                    <a:pt x="2" y="30"/>
                  </a:cubicBezTo>
                  <a:cubicBezTo>
                    <a:pt x="19" y="54"/>
                    <a:pt x="57" y="57"/>
                    <a:pt x="83" y="61"/>
                  </a:cubicBezTo>
                  <a:cubicBezTo>
                    <a:pt x="125" y="66"/>
                    <a:pt x="166" y="65"/>
                    <a:pt x="207" y="60"/>
                  </a:cubicBezTo>
                  <a:cubicBezTo>
                    <a:pt x="248" y="56"/>
                    <a:pt x="288" y="48"/>
                    <a:pt x="328" y="41"/>
                  </a:cubicBezTo>
                  <a:cubicBezTo>
                    <a:pt x="370" y="33"/>
                    <a:pt x="412" y="27"/>
                    <a:pt x="453" y="18"/>
                  </a:cubicBezTo>
                  <a:cubicBezTo>
                    <a:pt x="462" y="16"/>
                    <a:pt x="460" y="0"/>
                    <a:pt x="450" y="0"/>
                  </a:cubicBezTo>
                  <a:close/>
                </a:path>
              </a:pathLst>
            </a:custGeom>
            <a:solidFill>
              <a:srgbClr val="D6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ïṥliḋè">
              <a:extLst>
                <a:ext uri="{FF2B5EF4-FFF2-40B4-BE49-F238E27FC236}">
                  <a16:creationId xmlns:a16="http://schemas.microsoft.com/office/drawing/2014/main" id="{6B3B7811-E212-5BE8-8255-C9C9B5795891}"/>
                </a:ext>
              </a:extLst>
            </p:cNvPr>
            <p:cNvSpPr/>
            <p:nvPr/>
          </p:nvSpPr>
          <p:spPr bwMode="auto">
            <a:xfrm>
              <a:off x="4583510" y="3374519"/>
              <a:ext cx="639961" cy="777318"/>
            </a:xfrm>
            <a:custGeom>
              <a:avLst/>
              <a:gdLst>
                <a:gd name="T0" fmla="*/ 139 w 142"/>
                <a:gd name="T1" fmla="*/ 1 h 172"/>
                <a:gd name="T2" fmla="*/ 49 w 142"/>
                <a:gd name="T3" fmla="*/ 56 h 172"/>
                <a:gd name="T4" fmla="*/ 9 w 142"/>
                <a:gd name="T5" fmla="*/ 164 h 172"/>
                <a:gd name="T6" fmla="*/ 25 w 142"/>
                <a:gd name="T7" fmla="*/ 164 h 172"/>
                <a:gd name="T8" fmla="*/ 34 w 142"/>
                <a:gd name="T9" fmla="*/ 117 h 172"/>
                <a:gd name="T10" fmla="*/ 62 w 142"/>
                <a:gd name="T11" fmla="*/ 69 h 172"/>
                <a:gd name="T12" fmla="*/ 140 w 142"/>
                <a:gd name="T13" fmla="*/ 5 h 172"/>
                <a:gd name="T14" fmla="*/ 139 w 142"/>
                <a:gd name="T15" fmla="*/ 1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172">
                  <a:moveTo>
                    <a:pt x="139" y="1"/>
                  </a:moveTo>
                  <a:cubicBezTo>
                    <a:pt x="106" y="5"/>
                    <a:pt x="71" y="32"/>
                    <a:pt x="49" y="56"/>
                  </a:cubicBezTo>
                  <a:cubicBezTo>
                    <a:pt x="25" y="81"/>
                    <a:pt x="0" y="127"/>
                    <a:pt x="9" y="164"/>
                  </a:cubicBezTo>
                  <a:cubicBezTo>
                    <a:pt x="11" y="172"/>
                    <a:pt x="23" y="172"/>
                    <a:pt x="25" y="164"/>
                  </a:cubicBezTo>
                  <a:cubicBezTo>
                    <a:pt x="28" y="148"/>
                    <a:pt x="29" y="132"/>
                    <a:pt x="34" y="117"/>
                  </a:cubicBezTo>
                  <a:cubicBezTo>
                    <a:pt x="40" y="99"/>
                    <a:pt x="50" y="84"/>
                    <a:pt x="62" y="69"/>
                  </a:cubicBezTo>
                  <a:cubicBezTo>
                    <a:pt x="81" y="46"/>
                    <a:pt x="111" y="14"/>
                    <a:pt x="140" y="5"/>
                  </a:cubicBezTo>
                  <a:cubicBezTo>
                    <a:pt x="142" y="4"/>
                    <a:pt x="142" y="0"/>
                    <a:pt x="139" y="1"/>
                  </a:cubicBezTo>
                  <a:close/>
                </a:path>
              </a:pathLst>
            </a:custGeom>
            <a:solidFill>
              <a:srgbClr val="D6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iṡļîdê">
              <a:extLst>
                <a:ext uri="{FF2B5EF4-FFF2-40B4-BE49-F238E27FC236}">
                  <a16:creationId xmlns:a16="http://schemas.microsoft.com/office/drawing/2014/main" id="{127FB128-9774-0F53-20C4-1C3156EB2B10}"/>
                </a:ext>
              </a:extLst>
            </p:cNvPr>
            <p:cNvSpPr/>
            <p:nvPr/>
          </p:nvSpPr>
          <p:spPr bwMode="auto">
            <a:xfrm>
              <a:off x="5051773" y="4851111"/>
              <a:ext cx="1111345" cy="390221"/>
            </a:xfrm>
            <a:custGeom>
              <a:avLst/>
              <a:gdLst>
                <a:gd name="T0" fmla="*/ 237 w 246"/>
                <a:gd name="T1" fmla="*/ 48 h 86"/>
                <a:gd name="T2" fmla="*/ 102 w 246"/>
                <a:gd name="T3" fmla="*/ 56 h 86"/>
                <a:gd name="T4" fmla="*/ 4 w 246"/>
                <a:gd name="T5" fmla="*/ 2 h 86"/>
                <a:gd name="T6" fmla="*/ 1 w 246"/>
                <a:gd name="T7" fmla="*/ 5 h 86"/>
                <a:gd name="T8" fmla="*/ 35 w 246"/>
                <a:gd name="T9" fmla="*/ 51 h 86"/>
                <a:gd name="T10" fmla="*/ 92 w 246"/>
                <a:gd name="T11" fmla="*/ 75 h 86"/>
                <a:gd name="T12" fmla="*/ 239 w 246"/>
                <a:gd name="T13" fmla="*/ 62 h 86"/>
                <a:gd name="T14" fmla="*/ 237 w 246"/>
                <a:gd name="T15" fmla="*/ 4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6" h="86">
                  <a:moveTo>
                    <a:pt x="237" y="48"/>
                  </a:moveTo>
                  <a:cubicBezTo>
                    <a:pt x="192" y="53"/>
                    <a:pt x="148" y="64"/>
                    <a:pt x="102" y="56"/>
                  </a:cubicBezTo>
                  <a:cubicBezTo>
                    <a:pt x="68" y="49"/>
                    <a:pt x="27" y="31"/>
                    <a:pt x="4" y="2"/>
                  </a:cubicBezTo>
                  <a:cubicBezTo>
                    <a:pt x="3" y="0"/>
                    <a:pt x="0" y="3"/>
                    <a:pt x="1" y="5"/>
                  </a:cubicBezTo>
                  <a:cubicBezTo>
                    <a:pt x="10" y="23"/>
                    <a:pt x="19" y="38"/>
                    <a:pt x="35" y="51"/>
                  </a:cubicBezTo>
                  <a:cubicBezTo>
                    <a:pt x="52" y="63"/>
                    <a:pt x="72" y="70"/>
                    <a:pt x="92" y="75"/>
                  </a:cubicBezTo>
                  <a:cubicBezTo>
                    <a:pt x="138" y="86"/>
                    <a:pt x="194" y="76"/>
                    <a:pt x="239" y="62"/>
                  </a:cubicBezTo>
                  <a:cubicBezTo>
                    <a:pt x="246" y="60"/>
                    <a:pt x="245" y="47"/>
                    <a:pt x="237" y="48"/>
                  </a:cubicBezTo>
                  <a:close/>
                </a:path>
              </a:pathLst>
            </a:custGeom>
            <a:solidFill>
              <a:srgbClr val="D6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îšľíḋé">
              <a:extLst>
                <a:ext uri="{FF2B5EF4-FFF2-40B4-BE49-F238E27FC236}">
                  <a16:creationId xmlns:a16="http://schemas.microsoft.com/office/drawing/2014/main" id="{F5FF3BB5-E89C-3019-01B1-B68C46412229}"/>
                </a:ext>
              </a:extLst>
            </p:cNvPr>
            <p:cNvSpPr/>
            <p:nvPr/>
          </p:nvSpPr>
          <p:spPr bwMode="auto">
            <a:xfrm>
              <a:off x="6453441" y="4932277"/>
              <a:ext cx="686787" cy="152967"/>
            </a:xfrm>
            <a:custGeom>
              <a:avLst/>
              <a:gdLst>
                <a:gd name="T0" fmla="*/ 150 w 152"/>
                <a:gd name="T1" fmla="*/ 0 h 34"/>
                <a:gd name="T2" fmla="*/ 8 w 152"/>
                <a:gd name="T3" fmla="*/ 19 h 34"/>
                <a:gd name="T4" fmla="*/ 10 w 152"/>
                <a:gd name="T5" fmla="*/ 34 h 34"/>
                <a:gd name="T6" fmla="*/ 150 w 152"/>
                <a:gd name="T7" fmla="*/ 4 h 34"/>
                <a:gd name="T8" fmla="*/ 150 w 152"/>
                <a:gd name="T9" fmla="*/ 4 h 34"/>
                <a:gd name="T10" fmla="*/ 150 w 152"/>
                <a:gd name="T11" fmla="*/ 4 h 34"/>
                <a:gd name="T12" fmla="*/ 151 w 152"/>
                <a:gd name="T13" fmla="*/ 4 h 34"/>
                <a:gd name="T14" fmla="*/ 151 w 152"/>
                <a:gd name="T15" fmla="*/ 4 h 34"/>
                <a:gd name="T16" fmla="*/ 150 w 152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34">
                  <a:moveTo>
                    <a:pt x="150" y="0"/>
                  </a:moveTo>
                  <a:cubicBezTo>
                    <a:pt x="103" y="6"/>
                    <a:pt x="53" y="7"/>
                    <a:pt x="8" y="19"/>
                  </a:cubicBezTo>
                  <a:cubicBezTo>
                    <a:pt x="0" y="21"/>
                    <a:pt x="2" y="34"/>
                    <a:pt x="10" y="34"/>
                  </a:cubicBezTo>
                  <a:cubicBezTo>
                    <a:pt x="56" y="33"/>
                    <a:pt x="108" y="23"/>
                    <a:pt x="150" y="4"/>
                  </a:cubicBezTo>
                  <a:cubicBezTo>
                    <a:pt x="150" y="4"/>
                    <a:pt x="150" y="4"/>
                    <a:pt x="150" y="4"/>
                  </a:cubicBezTo>
                  <a:cubicBezTo>
                    <a:pt x="150" y="4"/>
                    <a:pt x="150" y="4"/>
                    <a:pt x="150" y="4"/>
                  </a:cubicBezTo>
                  <a:cubicBezTo>
                    <a:pt x="150" y="4"/>
                    <a:pt x="151" y="4"/>
                    <a:pt x="151" y="4"/>
                  </a:cubicBezTo>
                  <a:cubicBezTo>
                    <a:pt x="151" y="4"/>
                    <a:pt x="151" y="4"/>
                    <a:pt x="151" y="4"/>
                  </a:cubicBezTo>
                  <a:cubicBezTo>
                    <a:pt x="152" y="3"/>
                    <a:pt x="152" y="0"/>
                    <a:pt x="150" y="0"/>
                  </a:cubicBezTo>
                  <a:close/>
                </a:path>
              </a:pathLst>
            </a:custGeom>
            <a:solidFill>
              <a:srgbClr val="D6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ïṡḻiḍê">
              <a:extLst>
                <a:ext uri="{FF2B5EF4-FFF2-40B4-BE49-F238E27FC236}">
                  <a16:creationId xmlns:a16="http://schemas.microsoft.com/office/drawing/2014/main" id="{4E4F15A2-8157-6FED-D9F9-8C5436F0BA01}"/>
                </a:ext>
              </a:extLst>
            </p:cNvPr>
            <p:cNvSpPr/>
            <p:nvPr/>
          </p:nvSpPr>
          <p:spPr bwMode="auto">
            <a:xfrm>
              <a:off x="7411822" y="4585761"/>
              <a:ext cx="334029" cy="334029"/>
            </a:xfrm>
            <a:custGeom>
              <a:avLst/>
              <a:gdLst>
                <a:gd name="T0" fmla="*/ 57 w 74"/>
                <a:gd name="T1" fmla="*/ 9 h 74"/>
                <a:gd name="T2" fmla="*/ 3 w 74"/>
                <a:gd name="T3" fmla="*/ 55 h 74"/>
                <a:gd name="T4" fmla="*/ 2 w 74"/>
                <a:gd name="T5" fmla="*/ 59 h 74"/>
                <a:gd name="T6" fmla="*/ 72 w 74"/>
                <a:gd name="T7" fmla="*/ 16 h 74"/>
                <a:gd name="T8" fmla="*/ 57 w 74"/>
                <a:gd name="T9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57" y="9"/>
                  </a:moveTo>
                  <a:cubicBezTo>
                    <a:pt x="46" y="35"/>
                    <a:pt x="27" y="45"/>
                    <a:pt x="3" y="55"/>
                  </a:cubicBezTo>
                  <a:cubicBezTo>
                    <a:pt x="1" y="55"/>
                    <a:pt x="0" y="58"/>
                    <a:pt x="2" y="59"/>
                  </a:cubicBezTo>
                  <a:cubicBezTo>
                    <a:pt x="31" y="74"/>
                    <a:pt x="67" y="45"/>
                    <a:pt x="72" y="16"/>
                  </a:cubicBezTo>
                  <a:cubicBezTo>
                    <a:pt x="74" y="7"/>
                    <a:pt x="62" y="0"/>
                    <a:pt x="57" y="9"/>
                  </a:cubicBezTo>
                  <a:close/>
                </a:path>
              </a:pathLst>
            </a:custGeom>
            <a:solidFill>
              <a:srgbClr val="D6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ïsļîḑê">
              <a:extLst>
                <a:ext uri="{FF2B5EF4-FFF2-40B4-BE49-F238E27FC236}">
                  <a16:creationId xmlns:a16="http://schemas.microsoft.com/office/drawing/2014/main" id="{2E42176F-CE67-EFB3-1440-534C5B2036BC}"/>
                </a:ext>
              </a:extLst>
            </p:cNvPr>
            <p:cNvSpPr/>
            <p:nvPr/>
          </p:nvSpPr>
          <p:spPr bwMode="auto">
            <a:xfrm>
              <a:off x="5132939" y="2956204"/>
              <a:ext cx="524455" cy="2946938"/>
            </a:xfrm>
            <a:custGeom>
              <a:avLst/>
              <a:gdLst>
                <a:gd name="T0" fmla="*/ 112 w 116"/>
                <a:gd name="T1" fmla="*/ 2 h 653"/>
                <a:gd name="T2" fmla="*/ 49 w 116"/>
                <a:gd name="T3" fmla="*/ 146 h 653"/>
                <a:gd name="T4" fmla="*/ 19 w 116"/>
                <a:gd name="T5" fmla="*/ 336 h 653"/>
                <a:gd name="T6" fmla="*/ 4 w 116"/>
                <a:gd name="T7" fmla="*/ 526 h 653"/>
                <a:gd name="T8" fmla="*/ 57 w 116"/>
                <a:gd name="T9" fmla="*/ 650 h 653"/>
                <a:gd name="T10" fmla="*/ 62 w 116"/>
                <a:gd name="T11" fmla="*/ 642 h 653"/>
                <a:gd name="T12" fmla="*/ 21 w 116"/>
                <a:gd name="T13" fmla="*/ 581 h 653"/>
                <a:gd name="T14" fmla="*/ 22 w 116"/>
                <a:gd name="T15" fmla="*/ 499 h 653"/>
                <a:gd name="T16" fmla="*/ 38 w 116"/>
                <a:gd name="T17" fmla="*/ 329 h 653"/>
                <a:gd name="T18" fmla="*/ 65 w 116"/>
                <a:gd name="T19" fmla="*/ 158 h 653"/>
                <a:gd name="T20" fmla="*/ 115 w 116"/>
                <a:gd name="T21" fmla="*/ 4 h 653"/>
                <a:gd name="T22" fmla="*/ 112 w 116"/>
                <a:gd name="T23" fmla="*/ 2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6" h="653">
                  <a:moveTo>
                    <a:pt x="112" y="2"/>
                  </a:moveTo>
                  <a:cubicBezTo>
                    <a:pt x="76" y="43"/>
                    <a:pt x="61" y="93"/>
                    <a:pt x="49" y="146"/>
                  </a:cubicBezTo>
                  <a:cubicBezTo>
                    <a:pt x="35" y="208"/>
                    <a:pt x="26" y="272"/>
                    <a:pt x="19" y="336"/>
                  </a:cubicBezTo>
                  <a:cubicBezTo>
                    <a:pt x="13" y="400"/>
                    <a:pt x="8" y="463"/>
                    <a:pt x="4" y="526"/>
                  </a:cubicBezTo>
                  <a:cubicBezTo>
                    <a:pt x="0" y="575"/>
                    <a:pt x="10" y="626"/>
                    <a:pt x="57" y="650"/>
                  </a:cubicBezTo>
                  <a:cubicBezTo>
                    <a:pt x="62" y="653"/>
                    <a:pt x="66" y="646"/>
                    <a:pt x="62" y="642"/>
                  </a:cubicBezTo>
                  <a:cubicBezTo>
                    <a:pt x="41" y="626"/>
                    <a:pt x="28" y="607"/>
                    <a:pt x="21" y="581"/>
                  </a:cubicBezTo>
                  <a:cubicBezTo>
                    <a:pt x="15" y="555"/>
                    <a:pt x="20" y="525"/>
                    <a:pt x="22" y="499"/>
                  </a:cubicBezTo>
                  <a:cubicBezTo>
                    <a:pt x="26" y="442"/>
                    <a:pt x="31" y="386"/>
                    <a:pt x="38" y="329"/>
                  </a:cubicBezTo>
                  <a:cubicBezTo>
                    <a:pt x="45" y="272"/>
                    <a:pt x="53" y="214"/>
                    <a:pt x="65" y="158"/>
                  </a:cubicBezTo>
                  <a:cubicBezTo>
                    <a:pt x="75" y="106"/>
                    <a:pt x="85" y="48"/>
                    <a:pt x="115" y="4"/>
                  </a:cubicBezTo>
                  <a:cubicBezTo>
                    <a:pt x="116" y="3"/>
                    <a:pt x="114" y="0"/>
                    <a:pt x="112" y="2"/>
                  </a:cubicBezTo>
                  <a:close/>
                </a:path>
              </a:pathLst>
            </a:custGeom>
            <a:solidFill>
              <a:srgbClr val="D6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íŝľîďé">
              <a:extLst>
                <a:ext uri="{FF2B5EF4-FFF2-40B4-BE49-F238E27FC236}">
                  <a16:creationId xmlns:a16="http://schemas.microsoft.com/office/drawing/2014/main" id="{C561ED59-C2D8-5607-559E-CA056D8E4A6F}"/>
                </a:ext>
              </a:extLst>
            </p:cNvPr>
            <p:cNvSpPr/>
            <p:nvPr/>
          </p:nvSpPr>
          <p:spPr bwMode="auto">
            <a:xfrm>
              <a:off x="4452396" y="4133107"/>
              <a:ext cx="396464" cy="1301773"/>
            </a:xfrm>
            <a:custGeom>
              <a:avLst/>
              <a:gdLst>
                <a:gd name="T0" fmla="*/ 80 w 88"/>
                <a:gd name="T1" fmla="*/ 271 h 288"/>
                <a:gd name="T2" fmla="*/ 22 w 88"/>
                <a:gd name="T3" fmla="*/ 160 h 288"/>
                <a:gd name="T4" fmla="*/ 40 w 88"/>
                <a:gd name="T5" fmla="*/ 3 h 288"/>
                <a:gd name="T6" fmla="*/ 36 w 88"/>
                <a:gd name="T7" fmla="*/ 2 h 288"/>
                <a:gd name="T8" fmla="*/ 3 w 88"/>
                <a:gd name="T9" fmla="*/ 186 h 288"/>
                <a:gd name="T10" fmla="*/ 78 w 88"/>
                <a:gd name="T11" fmla="*/ 287 h 288"/>
                <a:gd name="T12" fmla="*/ 80 w 88"/>
                <a:gd name="T13" fmla="*/ 271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288">
                  <a:moveTo>
                    <a:pt x="80" y="271"/>
                  </a:moveTo>
                  <a:cubicBezTo>
                    <a:pt x="32" y="258"/>
                    <a:pt x="22" y="205"/>
                    <a:pt x="22" y="160"/>
                  </a:cubicBezTo>
                  <a:cubicBezTo>
                    <a:pt x="22" y="108"/>
                    <a:pt x="30" y="55"/>
                    <a:pt x="40" y="3"/>
                  </a:cubicBezTo>
                  <a:cubicBezTo>
                    <a:pt x="40" y="1"/>
                    <a:pt x="36" y="0"/>
                    <a:pt x="36" y="2"/>
                  </a:cubicBezTo>
                  <a:cubicBezTo>
                    <a:pt x="17" y="60"/>
                    <a:pt x="0" y="125"/>
                    <a:pt x="3" y="186"/>
                  </a:cubicBezTo>
                  <a:cubicBezTo>
                    <a:pt x="4" y="233"/>
                    <a:pt x="29" y="282"/>
                    <a:pt x="78" y="287"/>
                  </a:cubicBezTo>
                  <a:cubicBezTo>
                    <a:pt x="87" y="288"/>
                    <a:pt x="88" y="274"/>
                    <a:pt x="80" y="271"/>
                  </a:cubicBezTo>
                  <a:close/>
                </a:path>
              </a:pathLst>
            </a:custGeom>
            <a:solidFill>
              <a:srgbClr val="D6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îşlïḑè">
              <a:extLst>
                <a:ext uri="{FF2B5EF4-FFF2-40B4-BE49-F238E27FC236}">
                  <a16:creationId xmlns:a16="http://schemas.microsoft.com/office/drawing/2014/main" id="{C87EEBFB-CD03-5AEF-0E78-C1EA3CDAE9C5}"/>
                </a:ext>
              </a:extLst>
            </p:cNvPr>
            <p:cNvSpPr/>
            <p:nvPr/>
          </p:nvSpPr>
          <p:spPr bwMode="auto">
            <a:xfrm>
              <a:off x="5229712" y="4688780"/>
              <a:ext cx="2537989" cy="858484"/>
            </a:xfrm>
            <a:custGeom>
              <a:avLst/>
              <a:gdLst>
                <a:gd name="T0" fmla="*/ 543 w 562"/>
                <a:gd name="T1" fmla="*/ 8 h 190"/>
                <a:gd name="T2" fmla="*/ 512 w 562"/>
                <a:gd name="T3" fmla="*/ 35 h 190"/>
                <a:gd name="T4" fmla="*/ 476 w 562"/>
                <a:gd name="T5" fmla="*/ 47 h 190"/>
                <a:gd name="T6" fmla="*/ 451 w 562"/>
                <a:gd name="T7" fmla="*/ 74 h 190"/>
                <a:gd name="T8" fmla="*/ 433 w 562"/>
                <a:gd name="T9" fmla="*/ 91 h 190"/>
                <a:gd name="T10" fmla="*/ 422 w 562"/>
                <a:gd name="T11" fmla="*/ 80 h 190"/>
                <a:gd name="T12" fmla="*/ 356 w 562"/>
                <a:gd name="T13" fmla="*/ 76 h 190"/>
                <a:gd name="T14" fmla="*/ 292 w 562"/>
                <a:gd name="T15" fmla="*/ 100 h 190"/>
                <a:gd name="T16" fmla="*/ 278 w 562"/>
                <a:gd name="T17" fmla="*/ 101 h 190"/>
                <a:gd name="T18" fmla="*/ 232 w 562"/>
                <a:gd name="T19" fmla="*/ 135 h 190"/>
                <a:gd name="T20" fmla="*/ 192 w 562"/>
                <a:gd name="T21" fmla="*/ 146 h 190"/>
                <a:gd name="T22" fmla="*/ 191 w 562"/>
                <a:gd name="T23" fmla="*/ 131 h 190"/>
                <a:gd name="T24" fmla="*/ 191 w 562"/>
                <a:gd name="T25" fmla="*/ 128 h 190"/>
                <a:gd name="T26" fmla="*/ 190 w 562"/>
                <a:gd name="T27" fmla="*/ 111 h 190"/>
                <a:gd name="T28" fmla="*/ 186 w 562"/>
                <a:gd name="T29" fmla="*/ 110 h 190"/>
                <a:gd name="T30" fmla="*/ 183 w 562"/>
                <a:gd name="T31" fmla="*/ 117 h 190"/>
                <a:gd name="T32" fmla="*/ 154 w 562"/>
                <a:gd name="T33" fmla="*/ 113 h 190"/>
                <a:gd name="T34" fmla="*/ 103 w 562"/>
                <a:gd name="T35" fmla="*/ 110 h 190"/>
                <a:gd name="T36" fmla="*/ 50 w 562"/>
                <a:gd name="T37" fmla="*/ 102 h 190"/>
                <a:gd name="T38" fmla="*/ 27 w 562"/>
                <a:gd name="T39" fmla="*/ 99 h 190"/>
                <a:gd name="T40" fmla="*/ 3 w 562"/>
                <a:gd name="T41" fmla="*/ 105 h 190"/>
                <a:gd name="T42" fmla="*/ 1 w 562"/>
                <a:gd name="T43" fmla="*/ 108 h 190"/>
                <a:gd name="T44" fmla="*/ 16 w 562"/>
                <a:gd name="T45" fmla="*/ 127 h 190"/>
                <a:gd name="T46" fmla="*/ 34 w 562"/>
                <a:gd name="T47" fmla="*/ 137 h 190"/>
                <a:gd name="T48" fmla="*/ 90 w 562"/>
                <a:gd name="T49" fmla="*/ 151 h 190"/>
                <a:gd name="T50" fmla="*/ 148 w 562"/>
                <a:gd name="T51" fmla="*/ 152 h 190"/>
                <a:gd name="T52" fmla="*/ 164 w 562"/>
                <a:gd name="T53" fmla="*/ 151 h 190"/>
                <a:gd name="T54" fmla="*/ 160 w 562"/>
                <a:gd name="T55" fmla="*/ 156 h 190"/>
                <a:gd name="T56" fmla="*/ 171 w 562"/>
                <a:gd name="T57" fmla="*/ 184 h 190"/>
                <a:gd name="T58" fmla="*/ 299 w 562"/>
                <a:gd name="T59" fmla="*/ 122 h 190"/>
                <a:gd name="T60" fmla="*/ 373 w 562"/>
                <a:gd name="T61" fmla="*/ 111 h 190"/>
                <a:gd name="T62" fmla="*/ 413 w 562"/>
                <a:gd name="T63" fmla="*/ 108 h 190"/>
                <a:gd name="T64" fmla="*/ 439 w 562"/>
                <a:gd name="T65" fmla="*/ 121 h 190"/>
                <a:gd name="T66" fmla="*/ 472 w 562"/>
                <a:gd name="T67" fmla="*/ 96 h 190"/>
                <a:gd name="T68" fmla="*/ 485 w 562"/>
                <a:gd name="T69" fmla="*/ 78 h 190"/>
                <a:gd name="T70" fmla="*/ 509 w 562"/>
                <a:gd name="T71" fmla="*/ 69 h 190"/>
                <a:gd name="T72" fmla="*/ 559 w 562"/>
                <a:gd name="T73" fmla="*/ 15 h 190"/>
                <a:gd name="T74" fmla="*/ 543 w 562"/>
                <a:gd name="T75" fmla="*/ 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2" h="190">
                  <a:moveTo>
                    <a:pt x="543" y="8"/>
                  </a:moveTo>
                  <a:cubicBezTo>
                    <a:pt x="534" y="19"/>
                    <a:pt x="524" y="28"/>
                    <a:pt x="512" y="35"/>
                  </a:cubicBezTo>
                  <a:cubicBezTo>
                    <a:pt x="501" y="43"/>
                    <a:pt x="488" y="43"/>
                    <a:pt x="476" y="47"/>
                  </a:cubicBezTo>
                  <a:cubicBezTo>
                    <a:pt x="465" y="50"/>
                    <a:pt x="458" y="66"/>
                    <a:pt x="451" y="74"/>
                  </a:cubicBezTo>
                  <a:cubicBezTo>
                    <a:pt x="450" y="76"/>
                    <a:pt x="435" y="93"/>
                    <a:pt x="433" y="91"/>
                  </a:cubicBezTo>
                  <a:cubicBezTo>
                    <a:pt x="430" y="86"/>
                    <a:pt x="426" y="83"/>
                    <a:pt x="422" y="80"/>
                  </a:cubicBezTo>
                  <a:cubicBezTo>
                    <a:pt x="400" y="65"/>
                    <a:pt x="381" y="70"/>
                    <a:pt x="356" y="76"/>
                  </a:cubicBezTo>
                  <a:cubicBezTo>
                    <a:pt x="338" y="81"/>
                    <a:pt x="307" y="85"/>
                    <a:pt x="292" y="100"/>
                  </a:cubicBezTo>
                  <a:cubicBezTo>
                    <a:pt x="287" y="98"/>
                    <a:pt x="282" y="98"/>
                    <a:pt x="278" y="101"/>
                  </a:cubicBezTo>
                  <a:cubicBezTo>
                    <a:pt x="262" y="111"/>
                    <a:pt x="248" y="125"/>
                    <a:pt x="232" y="135"/>
                  </a:cubicBezTo>
                  <a:cubicBezTo>
                    <a:pt x="220" y="142"/>
                    <a:pt x="206" y="145"/>
                    <a:pt x="192" y="146"/>
                  </a:cubicBezTo>
                  <a:cubicBezTo>
                    <a:pt x="192" y="141"/>
                    <a:pt x="191" y="136"/>
                    <a:pt x="191" y="131"/>
                  </a:cubicBezTo>
                  <a:cubicBezTo>
                    <a:pt x="191" y="130"/>
                    <a:pt x="191" y="129"/>
                    <a:pt x="191" y="128"/>
                  </a:cubicBezTo>
                  <a:cubicBezTo>
                    <a:pt x="190" y="122"/>
                    <a:pt x="190" y="117"/>
                    <a:pt x="190" y="111"/>
                  </a:cubicBezTo>
                  <a:cubicBezTo>
                    <a:pt x="191" y="109"/>
                    <a:pt x="187" y="108"/>
                    <a:pt x="186" y="110"/>
                  </a:cubicBezTo>
                  <a:cubicBezTo>
                    <a:pt x="185" y="112"/>
                    <a:pt x="184" y="115"/>
                    <a:pt x="183" y="117"/>
                  </a:cubicBezTo>
                  <a:cubicBezTo>
                    <a:pt x="175" y="112"/>
                    <a:pt x="165" y="113"/>
                    <a:pt x="154" y="113"/>
                  </a:cubicBezTo>
                  <a:cubicBezTo>
                    <a:pt x="137" y="113"/>
                    <a:pt x="120" y="111"/>
                    <a:pt x="103" y="110"/>
                  </a:cubicBezTo>
                  <a:cubicBezTo>
                    <a:pt x="85" y="108"/>
                    <a:pt x="68" y="104"/>
                    <a:pt x="50" y="102"/>
                  </a:cubicBezTo>
                  <a:cubicBezTo>
                    <a:pt x="43" y="100"/>
                    <a:pt x="35" y="100"/>
                    <a:pt x="27" y="99"/>
                  </a:cubicBezTo>
                  <a:cubicBezTo>
                    <a:pt x="18" y="99"/>
                    <a:pt x="11" y="105"/>
                    <a:pt x="3" y="105"/>
                  </a:cubicBezTo>
                  <a:cubicBezTo>
                    <a:pt x="1" y="105"/>
                    <a:pt x="0" y="107"/>
                    <a:pt x="1" y="108"/>
                  </a:cubicBezTo>
                  <a:cubicBezTo>
                    <a:pt x="8" y="113"/>
                    <a:pt x="10" y="121"/>
                    <a:pt x="16" y="127"/>
                  </a:cubicBezTo>
                  <a:cubicBezTo>
                    <a:pt x="21" y="132"/>
                    <a:pt x="28" y="135"/>
                    <a:pt x="34" y="137"/>
                  </a:cubicBezTo>
                  <a:cubicBezTo>
                    <a:pt x="52" y="145"/>
                    <a:pt x="71" y="149"/>
                    <a:pt x="90" y="151"/>
                  </a:cubicBezTo>
                  <a:cubicBezTo>
                    <a:pt x="109" y="154"/>
                    <a:pt x="128" y="153"/>
                    <a:pt x="148" y="152"/>
                  </a:cubicBezTo>
                  <a:cubicBezTo>
                    <a:pt x="153" y="151"/>
                    <a:pt x="158" y="151"/>
                    <a:pt x="164" y="151"/>
                  </a:cubicBezTo>
                  <a:cubicBezTo>
                    <a:pt x="162" y="152"/>
                    <a:pt x="161" y="154"/>
                    <a:pt x="160" y="156"/>
                  </a:cubicBezTo>
                  <a:cubicBezTo>
                    <a:pt x="155" y="166"/>
                    <a:pt x="159" y="182"/>
                    <a:pt x="171" y="184"/>
                  </a:cubicBezTo>
                  <a:cubicBezTo>
                    <a:pt x="216" y="190"/>
                    <a:pt x="283" y="172"/>
                    <a:pt x="299" y="122"/>
                  </a:cubicBezTo>
                  <a:cubicBezTo>
                    <a:pt x="321" y="127"/>
                    <a:pt x="354" y="115"/>
                    <a:pt x="373" y="111"/>
                  </a:cubicBezTo>
                  <a:cubicBezTo>
                    <a:pt x="381" y="109"/>
                    <a:pt x="407" y="99"/>
                    <a:pt x="413" y="108"/>
                  </a:cubicBezTo>
                  <a:cubicBezTo>
                    <a:pt x="418" y="116"/>
                    <a:pt x="429" y="126"/>
                    <a:pt x="439" y="121"/>
                  </a:cubicBezTo>
                  <a:cubicBezTo>
                    <a:pt x="452" y="116"/>
                    <a:pt x="462" y="106"/>
                    <a:pt x="472" y="96"/>
                  </a:cubicBezTo>
                  <a:cubicBezTo>
                    <a:pt x="477" y="90"/>
                    <a:pt x="481" y="84"/>
                    <a:pt x="485" y="78"/>
                  </a:cubicBezTo>
                  <a:cubicBezTo>
                    <a:pt x="489" y="73"/>
                    <a:pt x="503" y="71"/>
                    <a:pt x="509" y="69"/>
                  </a:cubicBezTo>
                  <a:cubicBezTo>
                    <a:pt x="533" y="59"/>
                    <a:pt x="550" y="40"/>
                    <a:pt x="559" y="15"/>
                  </a:cubicBezTo>
                  <a:cubicBezTo>
                    <a:pt x="562" y="4"/>
                    <a:pt x="548" y="0"/>
                    <a:pt x="543" y="8"/>
                  </a:cubicBezTo>
                  <a:close/>
                </a:path>
              </a:pathLst>
            </a:custGeom>
            <a:solidFill>
              <a:srgbClr val="D66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iṣľíḋé">
              <a:extLst>
                <a:ext uri="{FF2B5EF4-FFF2-40B4-BE49-F238E27FC236}">
                  <a16:creationId xmlns:a16="http://schemas.microsoft.com/office/drawing/2014/main" id="{7E3236C2-E256-E598-0B74-0BC3FF813B22}"/>
                </a:ext>
              </a:extLst>
            </p:cNvPr>
            <p:cNvSpPr/>
            <p:nvPr/>
          </p:nvSpPr>
          <p:spPr bwMode="auto">
            <a:xfrm>
              <a:off x="4252604" y="2747047"/>
              <a:ext cx="977111" cy="774196"/>
            </a:xfrm>
            <a:custGeom>
              <a:avLst/>
              <a:gdLst>
                <a:gd name="T0" fmla="*/ 206 w 216"/>
                <a:gd name="T1" fmla="*/ 131 h 171"/>
                <a:gd name="T2" fmla="*/ 197 w 216"/>
                <a:gd name="T3" fmla="*/ 124 h 171"/>
                <a:gd name="T4" fmla="*/ 176 w 216"/>
                <a:gd name="T5" fmla="*/ 95 h 171"/>
                <a:gd name="T6" fmla="*/ 122 w 216"/>
                <a:gd name="T7" fmla="*/ 41 h 171"/>
                <a:gd name="T8" fmla="*/ 64 w 216"/>
                <a:gd name="T9" fmla="*/ 2 h 171"/>
                <a:gd name="T10" fmla="*/ 62 w 216"/>
                <a:gd name="T11" fmla="*/ 2 h 171"/>
                <a:gd name="T12" fmla="*/ 52 w 216"/>
                <a:gd name="T13" fmla="*/ 1 h 171"/>
                <a:gd name="T14" fmla="*/ 30 w 216"/>
                <a:gd name="T15" fmla="*/ 19 h 171"/>
                <a:gd name="T16" fmla="*/ 12 w 216"/>
                <a:gd name="T17" fmla="*/ 63 h 171"/>
                <a:gd name="T18" fmla="*/ 44 w 216"/>
                <a:gd name="T19" fmla="*/ 91 h 171"/>
                <a:gd name="T20" fmla="*/ 87 w 216"/>
                <a:gd name="T21" fmla="*/ 122 h 171"/>
                <a:gd name="T22" fmla="*/ 128 w 216"/>
                <a:gd name="T23" fmla="*/ 156 h 171"/>
                <a:gd name="T24" fmla="*/ 161 w 216"/>
                <a:gd name="T25" fmla="*/ 168 h 171"/>
                <a:gd name="T26" fmla="*/ 175 w 216"/>
                <a:gd name="T27" fmla="*/ 159 h 171"/>
                <a:gd name="T28" fmla="*/ 194 w 216"/>
                <a:gd name="T29" fmla="*/ 146 h 171"/>
                <a:gd name="T30" fmla="*/ 197 w 216"/>
                <a:gd name="T31" fmla="*/ 148 h 171"/>
                <a:gd name="T32" fmla="*/ 206 w 216"/>
                <a:gd name="T33" fmla="*/ 131 h 171"/>
                <a:gd name="T34" fmla="*/ 126 w 216"/>
                <a:gd name="T35" fmla="*/ 102 h 171"/>
                <a:gd name="T36" fmla="*/ 126 w 216"/>
                <a:gd name="T37" fmla="*/ 102 h 171"/>
                <a:gd name="T38" fmla="*/ 126 w 216"/>
                <a:gd name="T39" fmla="*/ 102 h 171"/>
                <a:gd name="T40" fmla="*/ 109 w 216"/>
                <a:gd name="T41" fmla="*/ 89 h 171"/>
                <a:gd name="T42" fmla="*/ 101 w 216"/>
                <a:gd name="T43" fmla="*/ 80 h 171"/>
                <a:gd name="T44" fmla="*/ 114 w 216"/>
                <a:gd name="T45" fmla="*/ 91 h 171"/>
                <a:gd name="T46" fmla="*/ 126 w 216"/>
                <a:gd name="T47" fmla="*/ 102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6" h="171">
                  <a:moveTo>
                    <a:pt x="206" y="131"/>
                  </a:moveTo>
                  <a:cubicBezTo>
                    <a:pt x="203" y="129"/>
                    <a:pt x="200" y="126"/>
                    <a:pt x="197" y="124"/>
                  </a:cubicBezTo>
                  <a:cubicBezTo>
                    <a:pt x="193" y="113"/>
                    <a:pt x="183" y="103"/>
                    <a:pt x="176" y="95"/>
                  </a:cubicBezTo>
                  <a:cubicBezTo>
                    <a:pt x="159" y="77"/>
                    <a:pt x="141" y="58"/>
                    <a:pt x="122" y="41"/>
                  </a:cubicBezTo>
                  <a:cubicBezTo>
                    <a:pt x="105" y="26"/>
                    <a:pt x="88" y="7"/>
                    <a:pt x="64" y="2"/>
                  </a:cubicBezTo>
                  <a:cubicBezTo>
                    <a:pt x="64" y="2"/>
                    <a:pt x="63" y="2"/>
                    <a:pt x="62" y="2"/>
                  </a:cubicBezTo>
                  <a:cubicBezTo>
                    <a:pt x="59" y="0"/>
                    <a:pt x="56" y="0"/>
                    <a:pt x="52" y="1"/>
                  </a:cubicBezTo>
                  <a:cubicBezTo>
                    <a:pt x="42" y="5"/>
                    <a:pt x="35" y="11"/>
                    <a:pt x="30" y="19"/>
                  </a:cubicBezTo>
                  <a:cubicBezTo>
                    <a:pt x="16" y="31"/>
                    <a:pt x="0" y="47"/>
                    <a:pt x="12" y="63"/>
                  </a:cubicBezTo>
                  <a:cubicBezTo>
                    <a:pt x="20" y="75"/>
                    <a:pt x="32" y="83"/>
                    <a:pt x="44" y="91"/>
                  </a:cubicBezTo>
                  <a:cubicBezTo>
                    <a:pt x="59" y="101"/>
                    <a:pt x="73" y="111"/>
                    <a:pt x="87" y="122"/>
                  </a:cubicBezTo>
                  <a:cubicBezTo>
                    <a:pt x="101" y="133"/>
                    <a:pt x="115" y="144"/>
                    <a:pt x="128" y="156"/>
                  </a:cubicBezTo>
                  <a:cubicBezTo>
                    <a:pt x="136" y="164"/>
                    <a:pt x="149" y="171"/>
                    <a:pt x="161" y="168"/>
                  </a:cubicBezTo>
                  <a:cubicBezTo>
                    <a:pt x="167" y="165"/>
                    <a:pt x="172" y="162"/>
                    <a:pt x="175" y="159"/>
                  </a:cubicBezTo>
                  <a:cubicBezTo>
                    <a:pt x="182" y="157"/>
                    <a:pt x="189" y="154"/>
                    <a:pt x="194" y="146"/>
                  </a:cubicBezTo>
                  <a:cubicBezTo>
                    <a:pt x="195" y="147"/>
                    <a:pt x="196" y="147"/>
                    <a:pt x="197" y="148"/>
                  </a:cubicBezTo>
                  <a:cubicBezTo>
                    <a:pt x="208" y="153"/>
                    <a:pt x="216" y="138"/>
                    <a:pt x="206" y="131"/>
                  </a:cubicBezTo>
                  <a:close/>
                  <a:moveTo>
                    <a:pt x="126" y="102"/>
                  </a:moveTo>
                  <a:cubicBezTo>
                    <a:pt x="126" y="102"/>
                    <a:pt x="126" y="102"/>
                    <a:pt x="126" y="102"/>
                  </a:cubicBezTo>
                  <a:cubicBezTo>
                    <a:pt x="126" y="102"/>
                    <a:pt x="126" y="102"/>
                    <a:pt x="126" y="102"/>
                  </a:cubicBezTo>
                  <a:cubicBezTo>
                    <a:pt x="120" y="97"/>
                    <a:pt x="115" y="93"/>
                    <a:pt x="109" y="89"/>
                  </a:cubicBezTo>
                  <a:cubicBezTo>
                    <a:pt x="106" y="86"/>
                    <a:pt x="104" y="83"/>
                    <a:pt x="101" y="80"/>
                  </a:cubicBezTo>
                  <a:cubicBezTo>
                    <a:pt x="105" y="83"/>
                    <a:pt x="110" y="87"/>
                    <a:pt x="114" y="91"/>
                  </a:cubicBezTo>
                  <a:cubicBezTo>
                    <a:pt x="118" y="94"/>
                    <a:pt x="122" y="98"/>
                    <a:pt x="126" y="102"/>
                  </a:cubicBezTo>
                  <a:close/>
                </a:path>
              </a:pathLst>
            </a:custGeom>
            <a:solidFill>
              <a:srgbClr val="F29F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íśliḍé">
              <a:extLst>
                <a:ext uri="{FF2B5EF4-FFF2-40B4-BE49-F238E27FC236}">
                  <a16:creationId xmlns:a16="http://schemas.microsoft.com/office/drawing/2014/main" id="{0B3CA32A-F50B-3ED6-F263-325E5DA4E1DE}"/>
                </a:ext>
              </a:extLst>
            </p:cNvPr>
            <p:cNvSpPr/>
            <p:nvPr/>
          </p:nvSpPr>
          <p:spPr bwMode="auto">
            <a:xfrm>
              <a:off x="4290065" y="3605529"/>
              <a:ext cx="146724" cy="140480"/>
            </a:xfrm>
            <a:custGeom>
              <a:avLst/>
              <a:gdLst>
                <a:gd name="T0" fmla="*/ 21 w 33"/>
                <a:gd name="T1" fmla="*/ 5 h 31"/>
                <a:gd name="T2" fmla="*/ 11 w 33"/>
                <a:gd name="T3" fmla="*/ 15 h 31"/>
                <a:gd name="T4" fmla="*/ 15 w 33"/>
                <a:gd name="T5" fmla="*/ 22 h 31"/>
                <a:gd name="T6" fmla="*/ 28 w 33"/>
                <a:gd name="T7" fmla="*/ 13 h 31"/>
                <a:gd name="T8" fmla="*/ 26 w 33"/>
                <a:gd name="T9" fmla="*/ 28 h 31"/>
                <a:gd name="T10" fmla="*/ 6 w 33"/>
                <a:gd name="T11" fmla="*/ 22 h 31"/>
                <a:gd name="T12" fmla="*/ 5 w 33"/>
                <a:gd name="T13" fmla="*/ 6 h 31"/>
                <a:gd name="T14" fmla="*/ 21 w 33"/>
                <a:gd name="T15" fmla="*/ 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31">
                  <a:moveTo>
                    <a:pt x="21" y="5"/>
                  </a:moveTo>
                  <a:cubicBezTo>
                    <a:pt x="17" y="9"/>
                    <a:pt x="14" y="11"/>
                    <a:pt x="11" y="15"/>
                  </a:cubicBezTo>
                  <a:cubicBezTo>
                    <a:pt x="11" y="16"/>
                    <a:pt x="13" y="21"/>
                    <a:pt x="15" y="22"/>
                  </a:cubicBezTo>
                  <a:cubicBezTo>
                    <a:pt x="22" y="25"/>
                    <a:pt x="25" y="20"/>
                    <a:pt x="28" y="13"/>
                  </a:cubicBezTo>
                  <a:cubicBezTo>
                    <a:pt x="33" y="20"/>
                    <a:pt x="30" y="25"/>
                    <a:pt x="26" y="28"/>
                  </a:cubicBezTo>
                  <a:cubicBezTo>
                    <a:pt x="20" y="31"/>
                    <a:pt x="11" y="28"/>
                    <a:pt x="6" y="22"/>
                  </a:cubicBezTo>
                  <a:cubicBezTo>
                    <a:pt x="3" y="17"/>
                    <a:pt x="0" y="12"/>
                    <a:pt x="5" y="6"/>
                  </a:cubicBezTo>
                  <a:cubicBezTo>
                    <a:pt x="9" y="0"/>
                    <a:pt x="15" y="1"/>
                    <a:pt x="21" y="5"/>
                  </a:cubicBez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iṣlíḍe">
              <a:extLst>
                <a:ext uri="{FF2B5EF4-FFF2-40B4-BE49-F238E27FC236}">
                  <a16:creationId xmlns:a16="http://schemas.microsoft.com/office/drawing/2014/main" id="{BA56B129-F7E8-A79F-6C1B-33A362BBD1F1}"/>
                </a:ext>
              </a:extLst>
            </p:cNvPr>
            <p:cNvSpPr/>
            <p:nvPr/>
          </p:nvSpPr>
          <p:spPr bwMode="auto">
            <a:xfrm>
              <a:off x="4649066" y="1307917"/>
              <a:ext cx="2260152" cy="4086380"/>
            </a:xfrm>
            <a:custGeom>
              <a:avLst/>
              <a:gdLst>
                <a:gd name="T0" fmla="*/ 44 w 500"/>
                <a:gd name="T1" fmla="*/ 189 h 905"/>
                <a:gd name="T2" fmla="*/ 246 w 500"/>
                <a:gd name="T3" fmla="*/ 375 h 905"/>
                <a:gd name="T4" fmla="*/ 342 w 500"/>
                <a:gd name="T5" fmla="*/ 304 h 905"/>
                <a:gd name="T6" fmla="*/ 452 w 500"/>
                <a:gd name="T7" fmla="*/ 373 h 905"/>
                <a:gd name="T8" fmla="*/ 493 w 500"/>
                <a:gd name="T9" fmla="*/ 365 h 905"/>
                <a:gd name="T10" fmla="*/ 446 w 500"/>
                <a:gd name="T11" fmla="*/ 382 h 905"/>
                <a:gd name="T12" fmla="*/ 410 w 500"/>
                <a:gd name="T13" fmla="*/ 449 h 905"/>
                <a:gd name="T14" fmla="*/ 412 w 500"/>
                <a:gd name="T15" fmla="*/ 809 h 905"/>
                <a:gd name="T16" fmla="*/ 380 w 500"/>
                <a:gd name="T17" fmla="*/ 858 h 905"/>
                <a:gd name="T18" fmla="*/ 318 w 500"/>
                <a:gd name="T19" fmla="*/ 892 h 905"/>
                <a:gd name="T20" fmla="*/ 318 w 500"/>
                <a:gd name="T21" fmla="*/ 553 h 905"/>
                <a:gd name="T22" fmla="*/ 297 w 500"/>
                <a:gd name="T23" fmla="*/ 429 h 905"/>
                <a:gd name="T24" fmla="*/ 223 w 500"/>
                <a:gd name="T25" fmla="*/ 381 h 905"/>
                <a:gd name="T26" fmla="*/ 51 w 500"/>
                <a:gd name="T27" fmla="*/ 208 h 905"/>
                <a:gd name="T28" fmla="*/ 368 w 500"/>
                <a:gd name="T29" fmla="*/ 418 h 905"/>
                <a:gd name="T30" fmla="*/ 333 w 500"/>
                <a:gd name="T31" fmla="*/ 433 h 905"/>
                <a:gd name="T32" fmla="*/ 318 w 500"/>
                <a:gd name="T33" fmla="*/ 430 h 905"/>
                <a:gd name="T34" fmla="*/ 399 w 500"/>
                <a:gd name="T35" fmla="*/ 518 h 905"/>
                <a:gd name="T36" fmla="*/ 318 w 500"/>
                <a:gd name="T37" fmla="*/ 511 h 905"/>
                <a:gd name="T38" fmla="*/ 334 w 500"/>
                <a:gd name="T39" fmla="*/ 781 h 905"/>
                <a:gd name="T40" fmla="*/ 341 w 500"/>
                <a:gd name="T41" fmla="*/ 762 h 905"/>
                <a:gd name="T42" fmla="*/ 331 w 500"/>
                <a:gd name="T43" fmla="*/ 691 h 905"/>
                <a:gd name="T44" fmla="*/ 376 w 500"/>
                <a:gd name="T45" fmla="*/ 699 h 905"/>
                <a:gd name="T46" fmla="*/ 337 w 500"/>
                <a:gd name="T47" fmla="*/ 805 h 905"/>
                <a:gd name="T48" fmla="*/ 400 w 500"/>
                <a:gd name="T49" fmla="*/ 810 h 905"/>
                <a:gd name="T50" fmla="*/ 366 w 500"/>
                <a:gd name="T51" fmla="*/ 348 h 905"/>
                <a:gd name="T52" fmla="*/ 380 w 500"/>
                <a:gd name="T53" fmla="*/ 339 h 905"/>
                <a:gd name="T54" fmla="*/ 383 w 500"/>
                <a:gd name="T55" fmla="*/ 743 h 905"/>
                <a:gd name="T56" fmla="*/ 342 w 500"/>
                <a:gd name="T57" fmla="*/ 823 h 905"/>
                <a:gd name="T58" fmla="*/ 346 w 500"/>
                <a:gd name="T59" fmla="*/ 834 h 905"/>
                <a:gd name="T60" fmla="*/ 333 w 500"/>
                <a:gd name="T61" fmla="*/ 581 h 905"/>
                <a:gd name="T62" fmla="*/ 393 w 500"/>
                <a:gd name="T63" fmla="*/ 784 h 905"/>
                <a:gd name="T64" fmla="*/ 395 w 500"/>
                <a:gd name="T65" fmla="*/ 838 h 905"/>
                <a:gd name="T66" fmla="*/ 336 w 500"/>
                <a:gd name="T67" fmla="*/ 409 h 905"/>
                <a:gd name="T68" fmla="*/ 337 w 500"/>
                <a:gd name="T69" fmla="*/ 617 h 905"/>
                <a:gd name="T70" fmla="*/ 336 w 500"/>
                <a:gd name="T71" fmla="*/ 678 h 905"/>
                <a:gd name="T72" fmla="*/ 374 w 500"/>
                <a:gd name="T73" fmla="*/ 470 h 905"/>
                <a:gd name="T74" fmla="*/ 337 w 500"/>
                <a:gd name="T75" fmla="*/ 607 h 905"/>
                <a:gd name="T76" fmla="*/ 378 w 500"/>
                <a:gd name="T77" fmla="*/ 334 h 905"/>
                <a:gd name="T78" fmla="*/ 336 w 500"/>
                <a:gd name="T79" fmla="*/ 379 h 905"/>
                <a:gd name="T80" fmla="*/ 376 w 500"/>
                <a:gd name="T81" fmla="*/ 399 h 905"/>
                <a:gd name="T82" fmla="*/ 375 w 500"/>
                <a:gd name="T83" fmla="*/ 367 h 905"/>
                <a:gd name="T84" fmla="*/ 338 w 500"/>
                <a:gd name="T85" fmla="*/ 626 h 905"/>
                <a:gd name="T86" fmla="*/ 333 w 500"/>
                <a:gd name="T87" fmla="*/ 489 h 905"/>
                <a:gd name="T88" fmla="*/ 381 w 500"/>
                <a:gd name="T89" fmla="*/ 645 h 905"/>
                <a:gd name="T90" fmla="*/ 382 w 500"/>
                <a:gd name="T91" fmla="*/ 717 h 905"/>
                <a:gd name="T92" fmla="*/ 372 w 500"/>
                <a:gd name="T93" fmla="*/ 449 h 905"/>
                <a:gd name="T94" fmla="*/ 347 w 500"/>
                <a:gd name="T95" fmla="*/ 444 h 905"/>
                <a:gd name="T96" fmla="*/ 339 w 500"/>
                <a:gd name="T97" fmla="*/ 388 h 905"/>
                <a:gd name="T98" fmla="*/ 376 w 500"/>
                <a:gd name="T99" fmla="*/ 638 h 905"/>
                <a:gd name="T100" fmla="*/ 347 w 500"/>
                <a:gd name="T101" fmla="*/ 462 h 905"/>
                <a:gd name="T102" fmla="*/ 360 w 500"/>
                <a:gd name="T103" fmla="*/ 547 h 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00" h="905">
                  <a:moveTo>
                    <a:pt x="38" y="0"/>
                  </a:moveTo>
                  <a:cubicBezTo>
                    <a:pt x="39" y="2"/>
                    <a:pt x="39" y="3"/>
                    <a:pt x="39" y="4"/>
                  </a:cubicBezTo>
                  <a:cubicBezTo>
                    <a:pt x="19" y="47"/>
                    <a:pt x="18" y="92"/>
                    <a:pt x="22" y="138"/>
                  </a:cubicBezTo>
                  <a:cubicBezTo>
                    <a:pt x="23" y="149"/>
                    <a:pt x="24" y="159"/>
                    <a:pt x="26" y="169"/>
                  </a:cubicBezTo>
                  <a:cubicBezTo>
                    <a:pt x="28" y="179"/>
                    <a:pt x="33" y="187"/>
                    <a:pt x="44" y="189"/>
                  </a:cubicBezTo>
                  <a:cubicBezTo>
                    <a:pt x="60" y="192"/>
                    <a:pt x="76" y="194"/>
                    <a:pt x="92" y="197"/>
                  </a:cubicBezTo>
                  <a:cubicBezTo>
                    <a:pt x="121" y="201"/>
                    <a:pt x="142" y="216"/>
                    <a:pt x="156" y="243"/>
                  </a:cubicBezTo>
                  <a:cubicBezTo>
                    <a:pt x="161" y="254"/>
                    <a:pt x="166" y="266"/>
                    <a:pt x="170" y="278"/>
                  </a:cubicBezTo>
                  <a:cubicBezTo>
                    <a:pt x="180" y="307"/>
                    <a:pt x="195" y="332"/>
                    <a:pt x="215" y="355"/>
                  </a:cubicBezTo>
                  <a:cubicBezTo>
                    <a:pt x="224" y="365"/>
                    <a:pt x="234" y="372"/>
                    <a:pt x="246" y="375"/>
                  </a:cubicBezTo>
                  <a:cubicBezTo>
                    <a:pt x="270" y="381"/>
                    <a:pt x="294" y="389"/>
                    <a:pt x="321" y="387"/>
                  </a:cubicBezTo>
                  <a:cubicBezTo>
                    <a:pt x="322" y="351"/>
                    <a:pt x="323" y="316"/>
                    <a:pt x="323" y="278"/>
                  </a:cubicBezTo>
                  <a:cubicBezTo>
                    <a:pt x="331" y="285"/>
                    <a:pt x="337" y="290"/>
                    <a:pt x="342" y="295"/>
                  </a:cubicBezTo>
                  <a:cubicBezTo>
                    <a:pt x="341" y="296"/>
                    <a:pt x="337" y="297"/>
                    <a:pt x="333" y="299"/>
                  </a:cubicBezTo>
                  <a:cubicBezTo>
                    <a:pt x="336" y="301"/>
                    <a:pt x="338" y="302"/>
                    <a:pt x="342" y="304"/>
                  </a:cubicBezTo>
                  <a:cubicBezTo>
                    <a:pt x="339" y="306"/>
                    <a:pt x="336" y="307"/>
                    <a:pt x="330" y="311"/>
                  </a:cubicBezTo>
                  <a:cubicBezTo>
                    <a:pt x="339" y="312"/>
                    <a:pt x="344" y="313"/>
                    <a:pt x="349" y="312"/>
                  </a:cubicBezTo>
                  <a:cubicBezTo>
                    <a:pt x="361" y="311"/>
                    <a:pt x="376" y="321"/>
                    <a:pt x="383" y="301"/>
                  </a:cubicBezTo>
                  <a:cubicBezTo>
                    <a:pt x="390" y="328"/>
                    <a:pt x="387" y="356"/>
                    <a:pt x="390" y="383"/>
                  </a:cubicBezTo>
                  <a:cubicBezTo>
                    <a:pt x="412" y="380"/>
                    <a:pt x="432" y="376"/>
                    <a:pt x="452" y="373"/>
                  </a:cubicBezTo>
                  <a:cubicBezTo>
                    <a:pt x="452" y="372"/>
                    <a:pt x="452" y="371"/>
                    <a:pt x="452" y="370"/>
                  </a:cubicBezTo>
                  <a:cubicBezTo>
                    <a:pt x="439" y="371"/>
                    <a:pt x="427" y="372"/>
                    <a:pt x="414" y="373"/>
                  </a:cubicBezTo>
                  <a:cubicBezTo>
                    <a:pt x="414" y="372"/>
                    <a:pt x="414" y="370"/>
                    <a:pt x="414" y="369"/>
                  </a:cubicBezTo>
                  <a:cubicBezTo>
                    <a:pt x="439" y="359"/>
                    <a:pt x="467" y="367"/>
                    <a:pt x="492" y="360"/>
                  </a:cubicBezTo>
                  <a:cubicBezTo>
                    <a:pt x="493" y="362"/>
                    <a:pt x="493" y="363"/>
                    <a:pt x="493" y="365"/>
                  </a:cubicBezTo>
                  <a:cubicBezTo>
                    <a:pt x="484" y="366"/>
                    <a:pt x="476" y="367"/>
                    <a:pt x="467" y="368"/>
                  </a:cubicBezTo>
                  <a:cubicBezTo>
                    <a:pt x="467" y="369"/>
                    <a:pt x="467" y="370"/>
                    <a:pt x="467" y="371"/>
                  </a:cubicBezTo>
                  <a:cubicBezTo>
                    <a:pt x="478" y="371"/>
                    <a:pt x="489" y="371"/>
                    <a:pt x="500" y="371"/>
                  </a:cubicBezTo>
                  <a:cubicBezTo>
                    <a:pt x="500" y="372"/>
                    <a:pt x="500" y="374"/>
                    <a:pt x="500" y="375"/>
                  </a:cubicBezTo>
                  <a:cubicBezTo>
                    <a:pt x="482" y="377"/>
                    <a:pt x="464" y="380"/>
                    <a:pt x="446" y="382"/>
                  </a:cubicBezTo>
                  <a:cubicBezTo>
                    <a:pt x="428" y="384"/>
                    <a:pt x="411" y="387"/>
                    <a:pt x="392" y="389"/>
                  </a:cubicBezTo>
                  <a:cubicBezTo>
                    <a:pt x="392" y="400"/>
                    <a:pt x="392" y="411"/>
                    <a:pt x="392" y="422"/>
                  </a:cubicBezTo>
                  <a:cubicBezTo>
                    <a:pt x="401" y="429"/>
                    <a:pt x="411" y="437"/>
                    <a:pt x="420" y="445"/>
                  </a:cubicBezTo>
                  <a:cubicBezTo>
                    <a:pt x="423" y="447"/>
                    <a:pt x="423" y="452"/>
                    <a:pt x="426" y="459"/>
                  </a:cubicBezTo>
                  <a:cubicBezTo>
                    <a:pt x="419" y="455"/>
                    <a:pt x="415" y="452"/>
                    <a:pt x="410" y="449"/>
                  </a:cubicBezTo>
                  <a:cubicBezTo>
                    <a:pt x="412" y="467"/>
                    <a:pt x="413" y="485"/>
                    <a:pt x="414" y="502"/>
                  </a:cubicBezTo>
                  <a:cubicBezTo>
                    <a:pt x="414" y="507"/>
                    <a:pt x="413" y="513"/>
                    <a:pt x="413" y="518"/>
                  </a:cubicBezTo>
                  <a:cubicBezTo>
                    <a:pt x="413" y="534"/>
                    <a:pt x="407" y="544"/>
                    <a:pt x="392" y="544"/>
                  </a:cubicBezTo>
                  <a:cubicBezTo>
                    <a:pt x="395" y="611"/>
                    <a:pt x="399" y="677"/>
                    <a:pt x="402" y="744"/>
                  </a:cubicBezTo>
                  <a:cubicBezTo>
                    <a:pt x="403" y="766"/>
                    <a:pt x="407" y="787"/>
                    <a:pt x="412" y="809"/>
                  </a:cubicBezTo>
                  <a:cubicBezTo>
                    <a:pt x="414" y="817"/>
                    <a:pt x="412" y="827"/>
                    <a:pt x="408" y="836"/>
                  </a:cubicBezTo>
                  <a:cubicBezTo>
                    <a:pt x="405" y="843"/>
                    <a:pt x="399" y="850"/>
                    <a:pt x="392" y="859"/>
                  </a:cubicBezTo>
                  <a:cubicBezTo>
                    <a:pt x="391" y="854"/>
                    <a:pt x="390" y="851"/>
                    <a:pt x="390" y="847"/>
                  </a:cubicBezTo>
                  <a:cubicBezTo>
                    <a:pt x="374" y="850"/>
                    <a:pt x="358" y="852"/>
                    <a:pt x="342" y="854"/>
                  </a:cubicBezTo>
                  <a:cubicBezTo>
                    <a:pt x="355" y="861"/>
                    <a:pt x="367" y="853"/>
                    <a:pt x="380" y="858"/>
                  </a:cubicBezTo>
                  <a:cubicBezTo>
                    <a:pt x="365" y="860"/>
                    <a:pt x="351" y="863"/>
                    <a:pt x="335" y="865"/>
                  </a:cubicBezTo>
                  <a:cubicBezTo>
                    <a:pt x="346" y="876"/>
                    <a:pt x="360" y="870"/>
                    <a:pt x="372" y="873"/>
                  </a:cubicBezTo>
                  <a:cubicBezTo>
                    <a:pt x="372" y="876"/>
                    <a:pt x="371" y="879"/>
                    <a:pt x="371" y="879"/>
                  </a:cubicBezTo>
                  <a:cubicBezTo>
                    <a:pt x="359" y="881"/>
                    <a:pt x="354" y="905"/>
                    <a:pt x="337" y="891"/>
                  </a:cubicBezTo>
                  <a:cubicBezTo>
                    <a:pt x="332" y="900"/>
                    <a:pt x="326" y="893"/>
                    <a:pt x="318" y="892"/>
                  </a:cubicBezTo>
                  <a:cubicBezTo>
                    <a:pt x="319" y="886"/>
                    <a:pt x="319" y="879"/>
                    <a:pt x="322" y="874"/>
                  </a:cubicBezTo>
                  <a:cubicBezTo>
                    <a:pt x="330" y="852"/>
                    <a:pt x="331" y="831"/>
                    <a:pt x="323" y="809"/>
                  </a:cubicBezTo>
                  <a:cubicBezTo>
                    <a:pt x="318" y="796"/>
                    <a:pt x="316" y="780"/>
                    <a:pt x="316" y="766"/>
                  </a:cubicBezTo>
                  <a:cubicBezTo>
                    <a:pt x="316" y="727"/>
                    <a:pt x="317" y="687"/>
                    <a:pt x="318" y="648"/>
                  </a:cubicBezTo>
                  <a:cubicBezTo>
                    <a:pt x="318" y="617"/>
                    <a:pt x="318" y="585"/>
                    <a:pt x="318" y="553"/>
                  </a:cubicBezTo>
                  <a:cubicBezTo>
                    <a:pt x="297" y="546"/>
                    <a:pt x="291" y="529"/>
                    <a:pt x="292" y="507"/>
                  </a:cubicBezTo>
                  <a:cubicBezTo>
                    <a:pt x="292" y="488"/>
                    <a:pt x="292" y="469"/>
                    <a:pt x="289" y="449"/>
                  </a:cubicBezTo>
                  <a:cubicBezTo>
                    <a:pt x="288" y="452"/>
                    <a:pt x="287" y="454"/>
                    <a:pt x="285" y="458"/>
                  </a:cubicBezTo>
                  <a:cubicBezTo>
                    <a:pt x="278" y="452"/>
                    <a:pt x="280" y="445"/>
                    <a:pt x="286" y="441"/>
                  </a:cubicBezTo>
                  <a:cubicBezTo>
                    <a:pt x="290" y="437"/>
                    <a:pt x="294" y="433"/>
                    <a:pt x="297" y="429"/>
                  </a:cubicBezTo>
                  <a:cubicBezTo>
                    <a:pt x="302" y="424"/>
                    <a:pt x="310" y="423"/>
                    <a:pt x="318" y="419"/>
                  </a:cubicBezTo>
                  <a:cubicBezTo>
                    <a:pt x="319" y="412"/>
                    <a:pt x="319" y="402"/>
                    <a:pt x="320" y="392"/>
                  </a:cubicBezTo>
                  <a:cubicBezTo>
                    <a:pt x="315" y="392"/>
                    <a:pt x="311" y="392"/>
                    <a:pt x="307" y="392"/>
                  </a:cubicBezTo>
                  <a:cubicBezTo>
                    <a:pt x="290" y="393"/>
                    <a:pt x="273" y="395"/>
                    <a:pt x="256" y="394"/>
                  </a:cubicBezTo>
                  <a:cubicBezTo>
                    <a:pt x="245" y="393"/>
                    <a:pt x="233" y="388"/>
                    <a:pt x="223" y="381"/>
                  </a:cubicBezTo>
                  <a:cubicBezTo>
                    <a:pt x="194" y="359"/>
                    <a:pt x="172" y="330"/>
                    <a:pt x="161" y="294"/>
                  </a:cubicBezTo>
                  <a:cubicBezTo>
                    <a:pt x="157" y="280"/>
                    <a:pt x="153" y="267"/>
                    <a:pt x="149" y="253"/>
                  </a:cubicBezTo>
                  <a:cubicBezTo>
                    <a:pt x="145" y="236"/>
                    <a:pt x="135" y="224"/>
                    <a:pt x="121" y="215"/>
                  </a:cubicBezTo>
                  <a:cubicBezTo>
                    <a:pt x="114" y="211"/>
                    <a:pt x="108" y="209"/>
                    <a:pt x="100" y="210"/>
                  </a:cubicBezTo>
                  <a:cubicBezTo>
                    <a:pt x="84" y="210"/>
                    <a:pt x="67" y="210"/>
                    <a:pt x="51" y="208"/>
                  </a:cubicBezTo>
                  <a:cubicBezTo>
                    <a:pt x="29" y="205"/>
                    <a:pt x="9" y="182"/>
                    <a:pt x="6" y="159"/>
                  </a:cubicBezTo>
                  <a:cubicBezTo>
                    <a:pt x="0" y="121"/>
                    <a:pt x="4" y="83"/>
                    <a:pt x="16" y="46"/>
                  </a:cubicBezTo>
                  <a:cubicBezTo>
                    <a:pt x="21" y="29"/>
                    <a:pt x="26" y="13"/>
                    <a:pt x="38" y="0"/>
                  </a:cubicBezTo>
                  <a:close/>
                  <a:moveTo>
                    <a:pt x="373" y="423"/>
                  </a:moveTo>
                  <a:cubicBezTo>
                    <a:pt x="371" y="421"/>
                    <a:pt x="370" y="418"/>
                    <a:pt x="368" y="418"/>
                  </a:cubicBezTo>
                  <a:cubicBezTo>
                    <a:pt x="357" y="419"/>
                    <a:pt x="346" y="420"/>
                    <a:pt x="335" y="422"/>
                  </a:cubicBezTo>
                  <a:cubicBezTo>
                    <a:pt x="335" y="422"/>
                    <a:pt x="335" y="422"/>
                    <a:pt x="336" y="423"/>
                  </a:cubicBezTo>
                  <a:cubicBezTo>
                    <a:pt x="348" y="423"/>
                    <a:pt x="361" y="423"/>
                    <a:pt x="374" y="423"/>
                  </a:cubicBezTo>
                  <a:cubicBezTo>
                    <a:pt x="365" y="425"/>
                    <a:pt x="356" y="428"/>
                    <a:pt x="347" y="430"/>
                  </a:cubicBezTo>
                  <a:cubicBezTo>
                    <a:pt x="342" y="431"/>
                    <a:pt x="338" y="432"/>
                    <a:pt x="333" y="433"/>
                  </a:cubicBezTo>
                  <a:cubicBezTo>
                    <a:pt x="333" y="434"/>
                    <a:pt x="334" y="435"/>
                    <a:pt x="334" y="436"/>
                  </a:cubicBezTo>
                  <a:cubicBezTo>
                    <a:pt x="347" y="435"/>
                    <a:pt x="361" y="434"/>
                    <a:pt x="375" y="433"/>
                  </a:cubicBezTo>
                  <a:cubicBezTo>
                    <a:pt x="375" y="429"/>
                    <a:pt x="374" y="426"/>
                    <a:pt x="373" y="423"/>
                  </a:cubicBezTo>
                  <a:close/>
                  <a:moveTo>
                    <a:pt x="318" y="511"/>
                  </a:moveTo>
                  <a:cubicBezTo>
                    <a:pt x="318" y="484"/>
                    <a:pt x="318" y="457"/>
                    <a:pt x="318" y="430"/>
                  </a:cubicBezTo>
                  <a:cubicBezTo>
                    <a:pt x="303" y="431"/>
                    <a:pt x="301" y="431"/>
                    <a:pt x="302" y="443"/>
                  </a:cubicBezTo>
                  <a:cubicBezTo>
                    <a:pt x="302" y="470"/>
                    <a:pt x="305" y="498"/>
                    <a:pt x="306" y="525"/>
                  </a:cubicBezTo>
                  <a:cubicBezTo>
                    <a:pt x="307" y="532"/>
                    <a:pt x="311" y="534"/>
                    <a:pt x="317" y="537"/>
                  </a:cubicBezTo>
                  <a:cubicBezTo>
                    <a:pt x="337" y="544"/>
                    <a:pt x="356" y="541"/>
                    <a:pt x="376" y="538"/>
                  </a:cubicBezTo>
                  <a:cubicBezTo>
                    <a:pt x="386" y="537"/>
                    <a:pt x="398" y="530"/>
                    <a:pt x="399" y="518"/>
                  </a:cubicBezTo>
                  <a:cubicBezTo>
                    <a:pt x="401" y="492"/>
                    <a:pt x="400" y="466"/>
                    <a:pt x="399" y="439"/>
                  </a:cubicBezTo>
                  <a:cubicBezTo>
                    <a:pt x="399" y="431"/>
                    <a:pt x="394" y="432"/>
                    <a:pt x="389" y="435"/>
                  </a:cubicBezTo>
                  <a:cubicBezTo>
                    <a:pt x="388" y="461"/>
                    <a:pt x="394" y="487"/>
                    <a:pt x="385" y="511"/>
                  </a:cubicBezTo>
                  <a:cubicBezTo>
                    <a:pt x="375" y="513"/>
                    <a:pt x="364" y="512"/>
                    <a:pt x="356" y="517"/>
                  </a:cubicBezTo>
                  <a:cubicBezTo>
                    <a:pt x="343" y="524"/>
                    <a:pt x="332" y="522"/>
                    <a:pt x="318" y="511"/>
                  </a:cubicBezTo>
                  <a:close/>
                  <a:moveTo>
                    <a:pt x="341" y="762"/>
                  </a:moveTo>
                  <a:cubicBezTo>
                    <a:pt x="354" y="751"/>
                    <a:pt x="370" y="759"/>
                    <a:pt x="383" y="752"/>
                  </a:cubicBezTo>
                  <a:cubicBezTo>
                    <a:pt x="383" y="750"/>
                    <a:pt x="383" y="749"/>
                    <a:pt x="383" y="747"/>
                  </a:cubicBezTo>
                  <a:cubicBezTo>
                    <a:pt x="366" y="749"/>
                    <a:pt x="350" y="751"/>
                    <a:pt x="333" y="752"/>
                  </a:cubicBezTo>
                  <a:cubicBezTo>
                    <a:pt x="333" y="763"/>
                    <a:pt x="334" y="770"/>
                    <a:pt x="334" y="781"/>
                  </a:cubicBezTo>
                  <a:cubicBezTo>
                    <a:pt x="353" y="776"/>
                    <a:pt x="371" y="777"/>
                    <a:pt x="388" y="771"/>
                  </a:cubicBezTo>
                  <a:cubicBezTo>
                    <a:pt x="373" y="764"/>
                    <a:pt x="357" y="772"/>
                    <a:pt x="341" y="769"/>
                  </a:cubicBezTo>
                  <a:cubicBezTo>
                    <a:pt x="355" y="766"/>
                    <a:pt x="369" y="764"/>
                    <a:pt x="382" y="761"/>
                  </a:cubicBezTo>
                  <a:cubicBezTo>
                    <a:pt x="382" y="760"/>
                    <a:pt x="382" y="759"/>
                    <a:pt x="382" y="759"/>
                  </a:cubicBezTo>
                  <a:cubicBezTo>
                    <a:pt x="368" y="760"/>
                    <a:pt x="355" y="761"/>
                    <a:pt x="341" y="762"/>
                  </a:cubicBezTo>
                  <a:close/>
                  <a:moveTo>
                    <a:pt x="335" y="708"/>
                  </a:moveTo>
                  <a:cubicBezTo>
                    <a:pt x="335" y="709"/>
                    <a:pt x="335" y="710"/>
                    <a:pt x="335" y="712"/>
                  </a:cubicBezTo>
                  <a:cubicBezTo>
                    <a:pt x="355" y="714"/>
                    <a:pt x="369" y="713"/>
                    <a:pt x="381" y="707"/>
                  </a:cubicBezTo>
                  <a:cubicBezTo>
                    <a:pt x="381" y="699"/>
                    <a:pt x="381" y="691"/>
                    <a:pt x="381" y="683"/>
                  </a:cubicBezTo>
                  <a:cubicBezTo>
                    <a:pt x="362" y="680"/>
                    <a:pt x="344" y="682"/>
                    <a:pt x="331" y="691"/>
                  </a:cubicBezTo>
                  <a:cubicBezTo>
                    <a:pt x="348" y="690"/>
                    <a:pt x="362" y="689"/>
                    <a:pt x="376" y="688"/>
                  </a:cubicBezTo>
                  <a:cubicBezTo>
                    <a:pt x="376" y="689"/>
                    <a:pt x="376" y="691"/>
                    <a:pt x="377" y="692"/>
                  </a:cubicBezTo>
                  <a:cubicBezTo>
                    <a:pt x="362" y="694"/>
                    <a:pt x="348" y="696"/>
                    <a:pt x="334" y="699"/>
                  </a:cubicBezTo>
                  <a:cubicBezTo>
                    <a:pt x="334" y="700"/>
                    <a:pt x="335" y="701"/>
                    <a:pt x="335" y="702"/>
                  </a:cubicBezTo>
                  <a:cubicBezTo>
                    <a:pt x="348" y="701"/>
                    <a:pt x="362" y="700"/>
                    <a:pt x="376" y="699"/>
                  </a:cubicBezTo>
                  <a:cubicBezTo>
                    <a:pt x="376" y="700"/>
                    <a:pt x="376" y="701"/>
                    <a:pt x="377" y="703"/>
                  </a:cubicBezTo>
                  <a:cubicBezTo>
                    <a:pt x="363" y="704"/>
                    <a:pt x="349" y="706"/>
                    <a:pt x="335" y="708"/>
                  </a:cubicBezTo>
                  <a:close/>
                  <a:moveTo>
                    <a:pt x="398" y="795"/>
                  </a:moveTo>
                  <a:cubicBezTo>
                    <a:pt x="376" y="791"/>
                    <a:pt x="356" y="794"/>
                    <a:pt x="336" y="800"/>
                  </a:cubicBezTo>
                  <a:cubicBezTo>
                    <a:pt x="337" y="802"/>
                    <a:pt x="337" y="803"/>
                    <a:pt x="337" y="805"/>
                  </a:cubicBezTo>
                  <a:cubicBezTo>
                    <a:pt x="355" y="802"/>
                    <a:pt x="374" y="800"/>
                    <a:pt x="392" y="798"/>
                  </a:cubicBezTo>
                  <a:cubicBezTo>
                    <a:pt x="392" y="799"/>
                    <a:pt x="392" y="800"/>
                    <a:pt x="392" y="801"/>
                  </a:cubicBezTo>
                  <a:cubicBezTo>
                    <a:pt x="376" y="804"/>
                    <a:pt x="359" y="807"/>
                    <a:pt x="342" y="811"/>
                  </a:cubicBezTo>
                  <a:cubicBezTo>
                    <a:pt x="342" y="811"/>
                    <a:pt x="342" y="812"/>
                    <a:pt x="342" y="813"/>
                  </a:cubicBezTo>
                  <a:cubicBezTo>
                    <a:pt x="361" y="812"/>
                    <a:pt x="380" y="811"/>
                    <a:pt x="400" y="810"/>
                  </a:cubicBezTo>
                  <a:cubicBezTo>
                    <a:pt x="400" y="805"/>
                    <a:pt x="399" y="800"/>
                    <a:pt x="398" y="795"/>
                  </a:cubicBezTo>
                  <a:close/>
                  <a:moveTo>
                    <a:pt x="380" y="339"/>
                  </a:moveTo>
                  <a:cubicBezTo>
                    <a:pt x="362" y="343"/>
                    <a:pt x="348" y="340"/>
                    <a:pt x="334" y="344"/>
                  </a:cubicBezTo>
                  <a:cubicBezTo>
                    <a:pt x="334" y="346"/>
                    <a:pt x="334" y="347"/>
                    <a:pt x="334" y="348"/>
                  </a:cubicBezTo>
                  <a:cubicBezTo>
                    <a:pt x="345" y="348"/>
                    <a:pt x="356" y="348"/>
                    <a:pt x="366" y="348"/>
                  </a:cubicBezTo>
                  <a:cubicBezTo>
                    <a:pt x="366" y="349"/>
                    <a:pt x="366" y="350"/>
                    <a:pt x="366" y="351"/>
                  </a:cubicBezTo>
                  <a:cubicBezTo>
                    <a:pt x="356" y="353"/>
                    <a:pt x="345" y="354"/>
                    <a:pt x="334" y="355"/>
                  </a:cubicBezTo>
                  <a:cubicBezTo>
                    <a:pt x="334" y="356"/>
                    <a:pt x="334" y="357"/>
                    <a:pt x="334" y="359"/>
                  </a:cubicBezTo>
                  <a:cubicBezTo>
                    <a:pt x="348" y="359"/>
                    <a:pt x="362" y="359"/>
                    <a:pt x="377" y="359"/>
                  </a:cubicBezTo>
                  <a:cubicBezTo>
                    <a:pt x="378" y="353"/>
                    <a:pt x="378" y="348"/>
                    <a:pt x="380" y="339"/>
                  </a:cubicBezTo>
                  <a:close/>
                  <a:moveTo>
                    <a:pt x="366" y="734"/>
                  </a:moveTo>
                  <a:cubicBezTo>
                    <a:pt x="366" y="735"/>
                    <a:pt x="367" y="736"/>
                    <a:pt x="367" y="737"/>
                  </a:cubicBezTo>
                  <a:cubicBezTo>
                    <a:pt x="359" y="739"/>
                    <a:pt x="352" y="741"/>
                    <a:pt x="344" y="743"/>
                  </a:cubicBezTo>
                  <a:cubicBezTo>
                    <a:pt x="344" y="744"/>
                    <a:pt x="344" y="744"/>
                    <a:pt x="345" y="745"/>
                  </a:cubicBezTo>
                  <a:cubicBezTo>
                    <a:pt x="357" y="744"/>
                    <a:pt x="370" y="743"/>
                    <a:pt x="383" y="743"/>
                  </a:cubicBezTo>
                  <a:cubicBezTo>
                    <a:pt x="383" y="739"/>
                    <a:pt x="384" y="736"/>
                    <a:pt x="383" y="733"/>
                  </a:cubicBezTo>
                  <a:cubicBezTo>
                    <a:pt x="383" y="731"/>
                    <a:pt x="382" y="730"/>
                    <a:pt x="382" y="729"/>
                  </a:cubicBezTo>
                  <a:cubicBezTo>
                    <a:pt x="350" y="728"/>
                    <a:pt x="342" y="730"/>
                    <a:pt x="331" y="738"/>
                  </a:cubicBezTo>
                  <a:cubicBezTo>
                    <a:pt x="345" y="736"/>
                    <a:pt x="355" y="735"/>
                    <a:pt x="366" y="734"/>
                  </a:cubicBezTo>
                  <a:close/>
                  <a:moveTo>
                    <a:pt x="342" y="823"/>
                  </a:moveTo>
                  <a:cubicBezTo>
                    <a:pt x="360" y="821"/>
                    <a:pt x="378" y="820"/>
                    <a:pt x="396" y="818"/>
                  </a:cubicBezTo>
                  <a:cubicBezTo>
                    <a:pt x="396" y="819"/>
                    <a:pt x="396" y="821"/>
                    <a:pt x="397" y="822"/>
                  </a:cubicBezTo>
                  <a:cubicBezTo>
                    <a:pt x="389" y="826"/>
                    <a:pt x="380" y="825"/>
                    <a:pt x="371" y="826"/>
                  </a:cubicBezTo>
                  <a:cubicBezTo>
                    <a:pt x="363" y="827"/>
                    <a:pt x="354" y="829"/>
                    <a:pt x="345" y="830"/>
                  </a:cubicBezTo>
                  <a:cubicBezTo>
                    <a:pt x="346" y="832"/>
                    <a:pt x="346" y="833"/>
                    <a:pt x="346" y="834"/>
                  </a:cubicBezTo>
                  <a:cubicBezTo>
                    <a:pt x="364" y="832"/>
                    <a:pt x="382" y="831"/>
                    <a:pt x="400" y="829"/>
                  </a:cubicBezTo>
                  <a:cubicBezTo>
                    <a:pt x="401" y="825"/>
                    <a:pt x="402" y="821"/>
                    <a:pt x="403" y="817"/>
                  </a:cubicBezTo>
                  <a:cubicBezTo>
                    <a:pt x="382" y="815"/>
                    <a:pt x="362" y="813"/>
                    <a:pt x="342" y="823"/>
                  </a:cubicBezTo>
                  <a:close/>
                  <a:moveTo>
                    <a:pt x="333" y="577"/>
                  </a:moveTo>
                  <a:cubicBezTo>
                    <a:pt x="333" y="579"/>
                    <a:pt x="333" y="580"/>
                    <a:pt x="333" y="581"/>
                  </a:cubicBezTo>
                  <a:cubicBezTo>
                    <a:pt x="349" y="581"/>
                    <a:pt x="365" y="581"/>
                    <a:pt x="380" y="581"/>
                  </a:cubicBezTo>
                  <a:cubicBezTo>
                    <a:pt x="382" y="575"/>
                    <a:pt x="382" y="571"/>
                    <a:pt x="376" y="572"/>
                  </a:cubicBezTo>
                  <a:cubicBezTo>
                    <a:pt x="364" y="572"/>
                    <a:pt x="352" y="572"/>
                    <a:pt x="341" y="573"/>
                  </a:cubicBezTo>
                  <a:cubicBezTo>
                    <a:pt x="338" y="573"/>
                    <a:pt x="335" y="576"/>
                    <a:pt x="333" y="577"/>
                  </a:cubicBezTo>
                  <a:close/>
                  <a:moveTo>
                    <a:pt x="393" y="784"/>
                  </a:moveTo>
                  <a:cubicBezTo>
                    <a:pt x="373" y="777"/>
                    <a:pt x="354" y="786"/>
                    <a:pt x="335" y="788"/>
                  </a:cubicBezTo>
                  <a:cubicBezTo>
                    <a:pt x="355" y="792"/>
                    <a:pt x="374" y="786"/>
                    <a:pt x="393" y="784"/>
                  </a:cubicBezTo>
                  <a:close/>
                  <a:moveTo>
                    <a:pt x="395" y="838"/>
                  </a:moveTo>
                  <a:cubicBezTo>
                    <a:pt x="379" y="834"/>
                    <a:pt x="354" y="838"/>
                    <a:pt x="344" y="846"/>
                  </a:cubicBezTo>
                  <a:cubicBezTo>
                    <a:pt x="364" y="847"/>
                    <a:pt x="387" y="843"/>
                    <a:pt x="395" y="838"/>
                  </a:cubicBezTo>
                  <a:close/>
                  <a:moveTo>
                    <a:pt x="336" y="409"/>
                  </a:moveTo>
                  <a:cubicBezTo>
                    <a:pt x="336" y="411"/>
                    <a:pt x="336" y="412"/>
                    <a:pt x="337" y="414"/>
                  </a:cubicBezTo>
                  <a:cubicBezTo>
                    <a:pt x="350" y="413"/>
                    <a:pt x="363" y="412"/>
                    <a:pt x="377" y="411"/>
                  </a:cubicBezTo>
                  <a:cubicBezTo>
                    <a:pt x="376" y="407"/>
                    <a:pt x="375" y="404"/>
                    <a:pt x="374" y="401"/>
                  </a:cubicBezTo>
                  <a:cubicBezTo>
                    <a:pt x="361" y="404"/>
                    <a:pt x="348" y="407"/>
                    <a:pt x="336" y="409"/>
                  </a:cubicBezTo>
                  <a:close/>
                  <a:moveTo>
                    <a:pt x="382" y="662"/>
                  </a:moveTo>
                  <a:cubicBezTo>
                    <a:pt x="369" y="654"/>
                    <a:pt x="349" y="656"/>
                    <a:pt x="336" y="667"/>
                  </a:cubicBezTo>
                  <a:cubicBezTo>
                    <a:pt x="351" y="665"/>
                    <a:pt x="366" y="664"/>
                    <a:pt x="382" y="662"/>
                  </a:cubicBezTo>
                  <a:close/>
                  <a:moveTo>
                    <a:pt x="381" y="614"/>
                  </a:moveTo>
                  <a:cubicBezTo>
                    <a:pt x="365" y="609"/>
                    <a:pt x="351" y="614"/>
                    <a:pt x="337" y="617"/>
                  </a:cubicBezTo>
                  <a:cubicBezTo>
                    <a:pt x="352" y="620"/>
                    <a:pt x="366" y="618"/>
                    <a:pt x="381" y="614"/>
                  </a:cubicBezTo>
                  <a:close/>
                  <a:moveTo>
                    <a:pt x="328" y="561"/>
                  </a:moveTo>
                  <a:cubicBezTo>
                    <a:pt x="342" y="567"/>
                    <a:pt x="367" y="566"/>
                    <a:pt x="381" y="561"/>
                  </a:cubicBezTo>
                  <a:cubicBezTo>
                    <a:pt x="363" y="556"/>
                    <a:pt x="347" y="559"/>
                    <a:pt x="328" y="561"/>
                  </a:cubicBezTo>
                  <a:close/>
                  <a:moveTo>
                    <a:pt x="336" y="678"/>
                  </a:moveTo>
                  <a:cubicBezTo>
                    <a:pt x="351" y="677"/>
                    <a:pt x="367" y="676"/>
                    <a:pt x="382" y="675"/>
                  </a:cubicBezTo>
                  <a:cubicBezTo>
                    <a:pt x="371" y="668"/>
                    <a:pt x="354" y="669"/>
                    <a:pt x="336" y="678"/>
                  </a:cubicBezTo>
                  <a:close/>
                  <a:moveTo>
                    <a:pt x="332" y="474"/>
                  </a:moveTo>
                  <a:cubicBezTo>
                    <a:pt x="332" y="476"/>
                    <a:pt x="332" y="477"/>
                    <a:pt x="332" y="479"/>
                  </a:cubicBezTo>
                  <a:cubicBezTo>
                    <a:pt x="351" y="481"/>
                    <a:pt x="365" y="479"/>
                    <a:pt x="374" y="470"/>
                  </a:cubicBezTo>
                  <a:cubicBezTo>
                    <a:pt x="358" y="472"/>
                    <a:pt x="345" y="473"/>
                    <a:pt x="332" y="474"/>
                  </a:cubicBezTo>
                  <a:close/>
                  <a:moveTo>
                    <a:pt x="379" y="603"/>
                  </a:moveTo>
                  <a:cubicBezTo>
                    <a:pt x="379" y="602"/>
                    <a:pt x="379" y="600"/>
                    <a:pt x="379" y="598"/>
                  </a:cubicBezTo>
                  <a:cubicBezTo>
                    <a:pt x="365" y="601"/>
                    <a:pt x="350" y="598"/>
                    <a:pt x="337" y="604"/>
                  </a:cubicBezTo>
                  <a:cubicBezTo>
                    <a:pt x="337" y="605"/>
                    <a:pt x="337" y="606"/>
                    <a:pt x="337" y="607"/>
                  </a:cubicBezTo>
                  <a:cubicBezTo>
                    <a:pt x="351" y="606"/>
                    <a:pt x="365" y="605"/>
                    <a:pt x="379" y="603"/>
                  </a:cubicBezTo>
                  <a:close/>
                  <a:moveTo>
                    <a:pt x="378" y="334"/>
                  </a:moveTo>
                  <a:cubicBezTo>
                    <a:pt x="378" y="333"/>
                    <a:pt x="378" y="332"/>
                    <a:pt x="378" y="331"/>
                  </a:cubicBezTo>
                  <a:cubicBezTo>
                    <a:pt x="354" y="329"/>
                    <a:pt x="340" y="330"/>
                    <a:pt x="331" y="338"/>
                  </a:cubicBezTo>
                  <a:cubicBezTo>
                    <a:pt x="349" y="337"/>
                    <a:pt x="363" y="336"/>
                    <a:pt x="378" y="334"/>
                  </a:cubicBezTo>
                  <a:close/>
                  <a:moveTo>
                    <a:pt x="334" y="319"/>
                  </a:moveTo>
                  <a:cubicBezTo>
                    <a:pt x="355" y="326"/>
                    <a:pt x="369" y="325"/>
                    <a:pt x="378" y="317"/>
                  </a:cubicBezTo>
                  <a:cubicBezTo>
                    <a:pt x="364" y="318"/>
                    <a:pt x="349" y="319"/>
                    <a:pt x="334" y="319"/>
                  </a:cubicBezTo>
                  <a:close/>
                  <a:moveTo>
                    <a:pt x="376" y="373"/>
                  </a:moveTo>
                  <a:cubicBezTo>
                    <a:pt x="363" y="374"/>
                    <a:pt x="350" y="371"/>
                    <a:pt x="336" y="379"/>
                  </a:cubicBezTo>
                  <a:cubicBezTo>
                    <a:pt x="350" y="379"/>
                    <a:pt x="362" y="379"/>
                    <a:pt x="374" y="379"/>
                  </a:cubicBezTo>
                  <a:cubicBezTo>
                    <a:pt x="375" y="379"/>
                    <a:pt x="375" y="377"/>
                    <a:pt x="376" y="373"/>
                  </a:cubicBezTo>
                  <a:close/>
                  <a:moveTo>
                    <a:pt x="376" y="385"/>
                  </a:moveTo>
                  <a:cubicBezTo>
                    <a:pt x="365" y="399"/>
                    <a:pt x="348" y="392"/>
                    <a:pt x="334" y="403"/>
                  </a:cubicBezTo>
                  <a:cubicBezTo>
                    <a:pt x="350" y="401"/>
                    <a:pt x="363" y="400"/>
                    <a:pt x="376" y="399"/>
                  </a:cubicBezTo>
                  <a:cubicBezTo>
                    <a:pt x="376" y="394"/>
                    <a:pt x="376" y="390"/>
                    <a:pt x="376" y="385"/>
                  </a:cubicBezTo>
                  <a:close/>
                  <a:moveTo>
                    <a:pt x="378" y="588"/>
                  </a:moveTo>
                  <a:cubicBezTo>
                    <a:pt x="364" y="586"/>
                    <a:pt x="349" y="588"/>
                    <a:pt x="335" y="592"/>
                  </a:cubicBezTo>
                  <a:cubicBezTo>
                    <a:pt x="350" y="592"/>
                    <a:pt x="365" y="595"/>
                    <a:pt x="378" y="588"/>
                  </a:cubicBezTo>
                  <a:close/>
                  <a:moveTo>
                    <a:pt x="375" y="367"/>
                  </a:moveTo>
                  <a:cubicBezTo>
                    <a:pt x="375" y="365"/>
                    <a:pt x="375" y="363"/>
                    <a:pt x="375" y="362"/>
                  </a:cubicBezTo>
                  <a:cubicBezTo>
                    <a:pt x="362" y="363"/>
                    <a:pt x="350" y="365"/>
                    <a:pt x="337" y="366"/>
                  </a:cubicBezTo>
                  <a:cubicBezTo>
                    <a:pt x="347" y="369"/>
                    <a:pt x="357" y="369"/>
                    <a:pt x="368" y="369"/>
                  </a:cubicBezTo>
                  <a:cubicBezTo>
                    <a:pt x="370" y="369"/>
                    <a:pt x="373" y="367"/>
                    <a:pt x="375" y="367"/>
                  </a:cubicBezTo>
                  <a:close/>
                  <a:moveTo>
                    <a:pt x="338" y="626"/>
                  </a:moveTo>
                  <a:cubicBezTo>
                    <a:pt x="338" y="628"/>
                    <a:pt x="338" y="630"/>
                    <a:pt x="339" y="631"/>
                  </a:cubicBezTo>
                  <a:cubicBezTo>
                    <a:pt x="352" y="630"/>
                    <a:pt x="365" y="629"/>
                    <a:pt x="378" y="628"/>
                  </a:cubicBezTo>
                  <a:cubicBezTo>
                    <a:pt x="378" y="626"/>
                    <a:pt x="378" y="625"/>
                    <a:pt x="378" y="623"/>
                  </a:cubicBezTo>
                  <a:cubicBezTo>
                    <a:pt x="365" y="624"/>
                    <a:pt x="351" y="625"/>
                    <a:pt x="338" y="626"/>
                  </a:cubicBezTo>
                  <a:close/>
                  <a:moveTo>
                    <a:pt x="333" y="489"/>
                  </a:moveTo>
                  <a:cubicBezTo>
                    <a:pt x="334" y="491"/>
                    <a:pt x="334" y="492"/>
                    <a:pt x="334" y="494"/>
                  </a:cubicBezTo>
                  <a:cubicBezTo>
                    <a:pt x="346" y="491"/>
                    <a:pt x="359" y="489"/>
                    <a:pt x="371" y="486"/>
                  </a:cubicBezTo>
                  <a:cubicBezTo>
                    <a:pt x="358" y="483"/>
                    <a:pt x="345" y="485"/>
                    <a:pt x="333" y="489"/>
                  </a:cubicBezTo>
                  <a:close/>
                  <a:moveTo>
                    <a:pt x="380" y="649"/>
                  </a:moveTo>
                  <a:cubicBezTo>
                    <a:pt x="380" y="648"/>
                    <a:pt x="380" y="647"/>
                    <a:pt x="381" y="645"/>
                  </a:cubicBezTo>
                  <a:cubicBezTo>
                    <a:pt x="366" y="644"/>
                    <a:pt x="351" y="647"/>
                    <a:pt x="337" y="649"/>
                  </a:cubicBezTo>
                  <a:cubicBezTo>
                    <a:pt x="337" y="650"/>
                    <a:pt x="337" y="652"/>
                    <a:pt x="337" y="654"/>
                  </a:cubicBezTo>
                  <a:cubicBezTo>
                    <a:pt x="351" y="652"/>
                    <a:pt x="366" y="651"/>
                    <a:pt x="380" y="649"/>
                  </a:cubicBezTo>
                  <a:close/>
                  <a:moveTo>
                    <a:pt x="342" y="720"/>
                  </a:moveTo>
                  <a:cubicBezTo>
                    <a:pt x="365" y="725"/>
                    <a:pt x="374" y="725"/>
                    <a:pt x="382" y="717"/>
                  </a:cubicBezTo>
                  <a:cubicBezTo>
                    <a:pt x="369" y="718"/>
                    <a:pt x="355" y="719"/>
                    <a:pt x="342" y="720"/>
                  </a:cubicBezTo>
                  <a:close/>
                  <a:moveTo>
                    <a:pt x="333" y="453"/>
                  </a:moveTo>
                  <a:cubicBezTo>
                    <a:pt x="333" y="454"/>
                    <a:pt x="333" y="456"/>
                    <a:pt x="333" y="457"/>
                  </a:cubicBezTo>
                  <a:cubicBezTo>
                    <a:pt x="346" y="456"/>
                    <a:pt x="359" y="454"/>
                    <a:pt x="372" y="453"/>
                  </a:cubicBezTo>
                  <a:cubicBezTo>
                    <a:pt x="372" y="452"/>
                    <a:pt x="372" y="451"/>
                    <a:pt x="372" y="449"/>
                  </a:cubicBezTo>
                  <a:cubicBezTo>
                    <a:pt x="359" y="451"/>
                    <a:pt x="346" y="452"/>
                    <a:pt x="333" y="453"/>
                  </a:cubicBezTo>
                  <a:close/>
                  <a:moveTo>
                    <a:pt x="371" y="444"/>
                  </a:moveTo>
                  <a:cubicBezTo>
                    <a:pt x="371" y="442"/>
                    <a:pt x="371" y="441"/>
                    <a:pt x="371" y="439"/>
                  </a:cubicBezTo>
                  <a:cubicBezTo>
                    <a:pt x="363" y="440"/>
                    <a:pt x="355" y="440"/>
                    <a:pt x="347" y="441"/>
                  </a:cubicBezTo>
                  <a:cubicBezTo>
                    <a:pt x="347" y="442"/>
                    <a:pt x="347" y="443"/>
                    <a:pt x="347" y="444"/>
                  </a:cubicBezTo>
                  <a:cubicBezTo>
                    <a:pt x="355" y="444"/>
                    <a:pt x="363" y="444"/>
                    <a:pt x="371" y="444"/>
                  </a:cubicBezTo>
                  <a:close/>
                  <a:moveTo>
                    <a:pt x="346" y="501"/>
                  </a:moveTo>
                  <a:cubicBezTo>
                    <a:pt x="355" y="500"/>
                    <a:pt x="363" y="498"/>
                    <a:pt x="372" y="497"/>
                  </a:cubicBezTo>
                  <a:cubicBezTo>
                    <a:pt x="362" y="492"/>
                    <a:pt x="354" y="494"/>
                    <a:pt x="346" y="501"/>
                  </a:cubicBezTo>
                  <a:close/>
                  <a:moveTo>
                    <a:pt x="339" y="388"/>
                  </a:moveTo>
                  <a:cubicBezTo>
                    <a:pt x="339" y="389"/>
                    <a:pt x="339" y="390"/>
                    <a:pt x="339" y="391"/>
                  </a:cubicBezTo>
                  <a:cubicBezTo>
                    <a:pt x="345" y="390"/>
                    <a:pt x="352" y="389"/>
                    <a:pt x="358" y="388"/>
                  </a:cubicBezTo>
                  <a:cubicBezTo>
                    <a:pt x="357" y="387"/>
                    <a:pt x="357" y="386"/>
                    <a:pt x="357" y="385"/>
                  </a:cubicBezTo>
                  <a:cubicBezTo>
                    <a:pt x="351" y="386"/>
                    <a:pt x="345" y="387"/>
                    <a:pt x="339" y="388"/>
                  </a:cubicBezTo>
                  <a:close/>
                  <a:moveTo>
                    <a:pt x="376" y="638"/>
                  </a:moveTo>
                  <a:cubicBezTo>
                    <a:pt x="375" y="637"/>
                    <a:pt x="375" y="636"/>
                    <a:pt x="375" y="635"/>
                  </a:cubicBezTo>
                  <a:cubicBezTo>
                    <a:pt x="369" y="635"/>
                    <a:pt x="362" y="636"/>
                    <a:pt x="355" y="636"/>
                  </a:cubicBezTo>
                  <a:cubicBezTo>
                    <a:pt x="355" y="637"/>
                    <a:pt x="355" y="637"/>
                    <a:pt x="355" y="638"/>
                  </a:cubicBezTo>
                  <a:cubicBezTo>
                    <a:pt x="362" y="638"/>
                    <a:pt x="369" y="638"/>
                    <a:pt x="376" y="638"/>
                  </a:cubicBezTo>
                  <a:close/>
                  <a:moveTo>
                    <a:pt x="347" y="462"/>
                  </a:moveTo>
                  <a:cubicBezTo>
                    <a:pt x="347" y="463"/>
                    <a:pt x="348" y="464"/>
                    <a:pt x="348" y="465"/>
                  </a:cubicBezTo>
                  <a:cubicBezTo>
                    <a:pt x="354" y="465"/>
                    <a:pt x="360" y="464"/>
                    <a:pt x="367" y="464"/>
                  </a:cubicBezTo>
                  <a:cubicBezTo>
                    <a:pt x="367" y="463"/>
                    <a:pt x="367" y="462"/>
                    <a:pt x="367" y="461"/>
                  </a:cubicBezTo>
                  <a:cubicBezTo>
                    <a:pt x="360" y="462"/>
                    <a:pt x="354" y="462"/>
                    <a:pt x="347" y="462"/>
                  </a:cubicBezTo>
                  <a:close/>
                  <a:moveTo>
                    <a:pt x="360" y="547"/>
                  </a:moveTo>
                  <a:cubicBezTo>
                    <a:pt x="360" y="548"/>
                    <a:pt x="360" y="549"/>
                    <a:pt x="360" y="550"/>
                  </a:cubicBezTo>
                  <a:cubicBezTo>
                    <a:pt x="365" y="550"/>
                    <a:pt x="371" y="550"/>
                    <a:pt x="377" y="550"/>
                  </a:cubicBezTo>
                  <a:cubicBezTo>
                    <a:pt x="377" y="549"/>
                    <a:pt x="377" y="548"/>
                    <a:pt x="377" y="547"/>
                  </a:cubicBezTo>
                  <a:cubicBezTo>
                    <a:pt x="371" y="547"/>
                    <a:pt x="365" y="547"/>
                    <a:pt x="360" y="547"/>
                  </a:cubicBez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ïṩḷîḍè">
              <a:extLst>
                <a:ext uri="{FF2B5EF4-FFF2-40B4-BE49-F238E27FC236}">
                  <a16:creationId xmlns:a16="http://schemas.microsoft.com/office/drawing/2014/main" id="{6F5604CB-FA28-E7ED-E591-6F4C3045FF6E}"/>
                </a:ext>
              </a:extLst>
            </p:cNvPr>
            <p:cNvSpPr/>
            <p:nvPr/>
          </p:nvSpPr>
          <p:spPr bwMode="auto">
            <a:xfrm>
              <a:off x="6818688" y="2559742"/>
              <a:ext cx="674299" cy="2522379"/>
            </a:xfrm>
            <a:custGeom>
              <a:avLst/>
              <a:gdLst>
                <a:gd name="T0" fmla="*/ 125 w 149"/>
                <a:gd name="T1" fmla="*/ 252 h 559"/>
                <a:gd name="T2" fmla="*/ 127 w 149"/>
                <a:gd name="T3" fmla="*/ 512 h 559"/>
                <a:gd name="T4" fmla="*/ 69 w 149"/>
                <a:gd name="T5" fmla="*/ 544 h 559"/>
                <a:gd name="T6" fmla="*/ 47 w 149"/>
                <a:gd name="T7" fmla="*/ 344 h 559"/>
                <a:gd name="T8" fmla="*/ 15 w 149"/>
                <a:gd name="T9" fmla="*/ 209 h 559"/>
                <a:gd name="T10" fmla="*/ 35 w 149"/>
                <a:gd name="T11" fmla="*/ 141 h 559"/>
                <a:gd name="T12" fmla="*/ 44 w 149"/>
                <a:gd name="T13" fmla="*/ 10 h 559"/>
                <a:gd name="T14" fmla="*/ 46 w 149"/>
                <a:gd name="T15" fmla="*/ 30 h 559"/>
                <a:gd name="T16" fmla="*/ 88 w 149"/>
                <a:gd name="T17" fmla="*/ 54 h 559"/>
                <a:gd name="T18" fmla="*/ 76 w 149"/>
                <a:gd name="T19" fmla="*/ 47 h 559"/>
                <a:gd name="T20" fmla="*/ 96 w 149"/>
                <a:gd name="T21" fmla="*/ 23 h 559"/>
                <a:gd name="T22" fmla="*/ 103 w 149"/>
                <a:gd name="T23" fmla="*/ 47 h 559"/>
                <a:gd name="T24" fmla="*/ 149 w 149"/>
                <a:gd name="T25" fmla="*/ 170 h 559"/>
                <a:gd name="T26" fmla="*/ 113 w 149"/>
                <a:gd name="T27" fmla="*/ 321 h 559"/>
                <a:gd name="T28" fmla="*/ 65 w 149"/>
                <a:gd name="T29" fmla="*/ 334 h 559"/>
                <a:gd name="T30" fmla="*/ 94 w 149"/>
                <a:gd name="T31" fmla="*/ 535 h 559"/>
                <a:gd name="T32" fmla="*/ 88 w 149"/>
                <a:gd name="T33" fmla="*/ 507 h 559"/>
                <a:gd name="T34" fmla="*/ 102 w 149"/>
                <a:gd name="T35" fmla="*/ 473 h 559"/>
                <a:gd name="T36" fmla="*/ 72 w 149"/>
                <a:gd name="T37" fmla="*/ 505 h 559"/>
                <a:gd name="T38" fmla="*/ 93 w 149"/>
                <a:gd name="T39" fmla="*/ 534 h 559"/>
                <a:gd name="T40" fmla="*/ 22 w 149"/>
                <a:gd name="T41" fmla="*/ 160 h 559"/>
                <a:gd name="T42" fmla="*/ 127 w 149"/>
                <a:gd name="T43" fmla="*/ 215 h 559"/>
                <a:gd name="T44" fmla="*/ 111 w 149"/>
                <a:gd name="T45" fmla="*/ 214 h 559"/>
                <a:gd name="T46" fmla="*/ 36 w 149"/>
                <a:gd name="T47" fmla="*/ 198 h 559"/>
                <a:gd name="T48" fmla="*/ 99 w 149"/>
                <a:gd name="T49" fmla="*/ 100 h 559"/>
                <a:gd name="T50" fmla="*/ 91 w 149"/>
                <a:gd name="T51" fmla="*/ 89 h 559"/>
                <a:gd name="T52" fmla="*/ 66 w 149"/>
                <a:gd name="T53" fmla="*/ 425 h 559"/>
                <a:gd name="T54" fmla="*/ 104 w 149"/>
                <a:gd name="T55" fmla="*/ 427 h 559"/>
                <a:gd name="T56" fmla="*/ 70 w 149"/>
                <a:gd name="T57" fmla="*/ 312 h 559"/>
                <a:gd name="T58" fmla="*/ 92 w 149"/>
                <a:gd name="T59" fmla="*/ 460 h 559"/>
                <a:gd name="T60" fmla="*/ 99 w 149"/>
                <a:gd name="T61" fmla="*/ 449 h 559"/>
                <a:gd name="T62" fmla="*/ 70 w 149"/>
                <a:gd name="T63" fmla="*/ 361 h 559"/>
                <a:gd name="T64" fmla="*/ 107 w 149"/>
                <a:gd name="T65" fmla="*/ 351 h 559"/>
                <a:gd name="T66" fmla="*/ 94 w 149"/>
                <a:gd name="T67" fmla="*/ 138 h 559"/>
                <a:gd name="T68" fmla="*/ 111 w 149"/>
                <a:gd name="T69" fmla="*/ 362 h 559"/>
                <a:gd name="T70" fmla="*/ 96 w 149"/>
                <a:gd name="T71" fmla="*/ 75 h 559"/>
                <a:gd name="T72" fmla="*/ 95 w 149"/>
                <a:gd name="T73" fmla="*/ 107 h 559"/>
                <a:gd name="T74" fmla="*/ 116 w 149"/>
                <a:gd name="T75" fmla="*/ 280 h 559"/>
                <a:gd name="T76" fmla="*/ 113 w 149"/>
                <a:gd name="T77" fmla="*/ 271 h 559"/>
                <a:gd name="T78" fmla="*/ 56 w 149"/>
                <a:gd name="T79" fmla="*/ 176 h 559"/>
                <a:gd name="T80" fmla="*/ 102 w 149"/>
                <a:gd name="T81" fmla="*/ 174 h 559"/>
                <a:gd name="T82" fmla="*/ 104 w 149"/>
                <a:gd name="T83" fmla="*/ 412 h 559"/>
                <a:gd name="T84" fmla="*/ 105 w 149"/>
                <a:gd name="T85" fmla="*/ 387 h 559"/>
                <a:gd name="T86" fmla="*/ 105 w 149"/>
                <a:gd name="T87" fmla="*/ 401 h 559"/>
                <a:gd name="T88" fmla="*/ 97 w 149"/>
                <a:gd name="T89" fmla="*/ 123 h 559"/>
                <a:gd name="T90" fmla="*/ 114 w 149"/>
                <a:gd name="T91" fmla="*/ 262 h 559"/>
                <a:gd name="T92" fmla="*/ 54 w 149"/>
                <a:gd name="T93" fmla="*/ 164 h 559"/>
                <a:gd name="T94" fmla="*/ 98 w 149"/>
                <a:gd name="T95" fmla="*/ 148 h 559"/>
                <a:gd name="T96" fmla="*/ 60 w 149"/>
                <a:gd name="T97" fmla="*/ 207 h 559"/>
                <a:gd name="T98" fmla="*/ 73 w 149"/>
                <a:gd name="T99" fmla="*/ 211 h 559"/>
                <a:gd name="T100" fmla="*/ 95 w 149"/>
                <a:gd name="T101" fmla="*/ 442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9" h="559">
                  <a:moveTo>
                    <a:pt x="144" y="172"/>
                  </a:moveTo>
                  <a:cubicBezTo>
                    <a:pt x="143" y="169"/>
                    <a:pt x="141" y="165"/>
                    <a:pt x="139" y="162"/>
                  </a:cubicBezTo>
                  <a:cubicBezTo>
                    <a:pt x="139" y="190"/>
                    <a:pt x="143" y="218"/>
                    <a:pt x="136" y="246"/>
                  </a:cubicBezTo>
                  <a:cubicBezTo>
                    <a:pt x="132" y="248"/>
                    <a:pt x="128" y="250"/>
                    <a:pt x="125" y="252"/>
                  </a:cubicBezTo>
                  <a:cubicBezTo>
                    <a:pt x="124" y="254"/>
                    <a:pt x="124" y="256"/>
                    <a:pt x="124" y="257"/>
                  </a:cubicBezTo>
                  <a:cubicBezTo>
                    <a:pt x="132" y="317"/>
                    <a:pt x="128" y="375"/>
                    <a:pt x="117" y="434"/>
                  </a:cubicBezTo>
                  <a:cubicBezTo>
                    <a:pt x="114" y="449"/>
                    <a:pt x="114" y="464"/>
                    <a:pt x="115" y="479"/>
                  </a:cubicBezTo>
                  <a:cubicBezTo>
                    <a:pt x="115" y="491"/>
                    <a:pt x="118" y="503"/>
                    <a:pt x="127" y="512"/>
                  </a:cubicBezTo>
                  <a:cubicBezTo>
                    <a:pt x="122" y="519"/>
                    <a:pt x="113" y="525"/>
                    <a:pt x="113" y="531"/>
                  </a:cubicBezTo>
                  <a:cubicBezTo>
                    <a:pt x="113" y="541"/>
                    <a:pt x="98" y="536"/>
                    <a:pt x="102" y="547"/>
                  </a:cubicBezTo>
                  <a:cubicBezTo>
                    <a:pt x="95" y="551"/>
                    <a:pt x="89" y="555"/>
                    <a:pt x="82" y="559"/>
                  </a:cubicBezTo>
                  <a:cubicBezTo>
                    <a:pt x="78" y="554"/>
                    <a:pt x="74" y="548"/>
                    <a:pt x="69" y="544"/>
                  </a:cubicBezTo>
                  <a:cubicBezTo>
                    <a:pt x="62" y="538"/>
                    <a:pt x="60" y="531"/>
                    <a:pt x="59" y="523"/>
                  </a:cubicBezTo>
                  <a:cubicBezTo>
                    <a:pt x="57" y="512"/>
                    <a:pt x="54" y="503"/>
                    <a:pt x="51" y="493"/>
                  </a:cubicBezTo>
                  <a:cubicBezTo>
                    <a:pt x="48" y="482"/>
                    <a:pt x="43" y="471"/>
                    <a:pt x="43" y="461"/>
                  </a:cubicBezTo>
                  <a:cubicBezTo>
                    <a:pt x="40" y="422"/>
                    <a:pt x="43" y="383"/>
                    <a:pt x="47" y="344"/>
                  </a:cubicBezTo>
                  <a:cubicBezTo>
                    <a:pt x="50" y="325"/>
                    <a:pt x="51" y="306"/>
                    <a:pt x="53" y="287"/>
                  </a:cubicBezTo>
                  <a:cubicBezTo>
                    <a:pt x="54" y="281"/>
                    <a:pt x="53" y="275"/>
                    <a:pt x="53" y="270"/>
                  </a:cubicBezTo>
                  <a:cubicBezTo>
                    <a:pt x="29" y="267"/>
                    <a:pt x="21" y="260"/>
                    <a:pt x="18" y="237"/>
                  </a:cubicBezTo>
                  <a:cubicBezTo>
                    <a:pt x="16" y="227"/>
                    <a:pt x="16" y="218"/>
                    <a:pt x="15" y="209"/>
                  </a:cubicBezTo>
                  <a:cubicBezTo>
                    <a:pt x="14" y="197"/>
                    <a:pt x="16" y="185"/>
                    <a:pt x="4" y="177"/>
                  </a:cubicBezTo>
                  <a:cubicBezTo>
                    <a:pt x="0" y="175"/>
                    <a:pt x="0" y="166"/>
                    <a:pt x="6" y="164"/>
                  </a:cubicBezTo>
                  <a:cubicBezTo>
                    <a:pt x="15" y="161"/>
                    <a:pt x="13" y="152"/>
                    <a:pt x="17" y="145"/>
                  </a:cubicBezTo>
                  <a:cubicBezTo>
                    <a:pt x="22" y="144"/>
                    <a:pt x="28" y="143"/>
                    <a:pt x="35" y="141"/>
                  </a:cubicBezTo>
                  <a:cubicBezTo>
                    <a:pt x="36" y="95"/>
                    <a:pt x="38" y="49"/>
                    <a:pt x="40" y="2"/>
                  </a:cubicBezTo>
                  <a:cubicBezTo>
                    <a:pt x="48" y="1"/>
                    <a:pt x="53" y="0"/>
                    <a:pt x="58" y="0"/>
                  </a:cubicBezTo>
                  <a:cubicBezTo>
                    <a:pt x="59" y="1"/>
                    <a:pt x="59" y="2"/>
                    <a:pt x="59" y="2"/>
                  </a:cubicBezTo>
                  <a:cubicBezTo>
                    <a:pt x="55" y="5"/>
                    <a:pt x="51" y="7"/>
                    <a:pt x="44" y="10"/>
                  </a:cubicBezTo>
                  <a:cubicBezTo>
                    <a:pt x="50" y="12"/>
                    <a:pt x="54" y="12"/>
                    <a:pt x="61" y="14"/>
                  </a:cubicBezTo>
                  <a:cubicBezTo>
                    <a:pt x="55" y="16"/>
                    <a:pt x="52" y="18"/>
                    <a:pt x="47" y="20"/>
                  </a:cubicBezTo>
                  <a:cubicBezTo>
                    <a:pt x="51" y="22"/>
                    <a:pt x="54" y="23"/>
                    <a:pt x="61" y="25"/>
                  </a:cubicBezTo>
                  <a:cubicBezTo>
                    <a:pt x="55" y="27"/>
                    <a:pt x="51" y="28"/>
                    <a:pt x="46" y="30"/>
                  </a:cubicBezTo>
                  <a:cubicBezTo>
                    <a:pt x="46" y="34"/>
                    <a:pt x="46" y="38"/>
                    <a:pt x="46" y="43"/>
                  </a:cubicBezTo>
                  <a:cubicBezTo>
                    <a:pt x="50" y="44"/>
                    <a:pt x="54" y="45"/>
                    <a:pt x="62" y="47"/>
                  </a:cubicBezTo>
                  <a:cubicBezTo>
                    <a:pt x="56" y="50"/>
                    <a:pt x="53" y="51"/>
                    <a:pt x="47" y="54"/>
                  </a:cubicBezTo>
                  <a:cubicBezTo>
                    <a:pt x="61" y="54"/>
                    <a:pt x="73" y="54"/>
                    <a:pt x="88" y="54"/>
                  </a:cubicBezTo>
                  <a:cubicBezTo>
                    <a:pt x="73" y="64"/>
                    <a:pt x="59" y="58"/>
                    <a:pt x="45" y="63"/>
                  </a:cubicBezTo>
                  <a:cubicBezTo>
                    <a:pt x="55" y="68"/>
                    <a:pt x="76" y="68"/>
                    <a:pt x="96" y="62"/>
                  </a:cubicBezTo>
                  <a:cubicBezTo>
                    <a:pt x="96" y="58"/>
                    <a:pt x="96" y="53"/>
                    <a:pt x="96" y="48"/>
                  </a:cubicBezTo>
                  <a:cubicBezTo>
                    <a:pt x="89" y="48"/>
                    <a:pt x="83" y="47"/>
                    <a:pt x="76" y="47"/>
                  </a:cubicBezTo>
                  <a:cubicBezTo>
                    <a:pt x="82" y="41"/>
                    <a:pt x="93" y="48"/>
                    <a:pt x="97" y="34"/>
                  </a:cubicBezTo>
                  <a:cubicBezTo>
                    <a:pt x="83" y="36"/>
                    <a:pt x="70" y="38"/>
                    <a:pt x="57" y="40"/>
                  </a:cubicBezTo>
                  <a:cubicBezTo>
                    <a:pt x="57" y="38"/>
                    <a:pt x="57" y="37"/>
                    <a:pt x="57" y="36"/>
                  </a:cubicBezTo>
                  <a:cubicBezTo>
                    <a:pt x="68" y="30"/>
                    <a:pt x="84" y="34"/>
                    <a:pt x="96" y="23"/>
                  </a:cubicBezTo>
                  <a:cubicBezTo>
                    <a:pt x="94" y="22"/>
                    <a:pt x="92" y="21"/>
                    <a:pt x="91" y="20"/>
                  </a:cubicBezTo>
                  <a:cubicBezTo>
                    <a:pt x="90" y="19"/>
                    <a:pt x="89" y="18"/>
                    <a:pt x="86" y="16"/>
                  </a:cubicBezTo>
                  <a:cubicBezTo>
                    <a:pt x="91" y="15"/>
                    <a:pt x="95" y="14"/>
                    <a:pt x="100" y="13"/>
                  </a:cubicBezTo>
                  <a:cubicBezTo>
                    <a:pt x="101" y="25"/>
                    <a:pt x="102" y="36"/>
                    <a:pt x="103" y="47"/>
                  </a:cubicBezTo>
                  <a:cubicBezTo>
                    <a:pt x="107" y="74"/>
                    <a:pt x="110" y="100"/>
                    <a:pt x="113" y="126"/>
                  </a:cubicBezTo>
                  <a:cubicBezTo>
                    <a:pt x="114" y="133"/>
                    <a:pt x="117" y="138"/>
                    <a:pt x="125" y="141"/>
                  </a:cubicBezTo>
                  <a:cubicBezTo>
                    <a:pt x="132" y="143"/>
                    <a:pt x="134" y="155"/>
                    <a:pt x="144" y="155"/>
                  </a:cubicBezTo>
                  <a:cubicBezTo>
                    <a:pt x="146" y="155"/>
                    <a:pt x="147" y="165"/>
                    <a:pt x="149" y="170"/>
                  </a:cubicBezTo>
                  <a:cubicBezTo>
                    <a:pt x="147" y="171"/>
                    <a:pt x="146" y="171"/>
                    <a:pt x="144" y="172"/>
                  </a:cubicBezTo>
                  <a:close/>
                  <a:moveTo>
                    <a:pt x="81" y="328"/>
                  </a:moveTo>
                  <a:cubicBezTo>
                    <a:pt x="88" y="326"/>
                    <a:pt x="95" y="325"/>
                    <a:pt x="102" y="323"/>
                  </a:cubicBezTo>
                  <a:cubicBezTo>
                    <a:pt x="105" y="323"/>
                    <a:pt x="109" y="322"/>
                    <a:pt x="113" y="321"/>
                  </a:cubicBezTo>
                  <a:cubicBezTo>
                    <a:pt x="112" y="320"/>
                    <a:pt x="112" y="318"/>
                    <a:pt x="112" y="317"/>
                  </a:cubicBezTo>
                  <a:cubicBezTo>
                    <a:pt x="97" y="315"/>
                    <a:pt x="83" y="315"/>
                    <a:pt x="66" y="323"/>
                  </a:cubicBezTo>
                  <a:cubicBezTo>
                    <a:pt x="73" y="325"/>
                    <a:pt x="77" y="326"/>
                    <a:pt x="81" y="327"/>
                  </a:cubicBezTo>
                  <a:cubicBezTo>
                    <a:pt x="76" y="329"/>
                    <a:pt x="72" y="331"/>
                    <a:pt x="65" y="334"/>
                  </a:cubicBezTo>
                  <a:cubicBezTo>
                    <a:pt x="81" y="340"/>
                    <a:pt x="105" y="337"/>
                    <a:pt x="113" y="329"/>
                  </a:cubicBezTo>
                  <a:cubicBezTo>
                    <a:pt x="111" y="328"/>
                    <a:pt x="110" y="326"/>
                    <a:pt x="109" y="326"/>
                  </a:cubicBezTo>
                  <a:cubicBezTo>
                    <a:pt x="99" y="327"/>
                    <a:pt x="90" y="327"/>
                    <a:pt x="81" y="328"/>
                  </a:cubicBezTo>
                  <a:close/>
                  <a:moveTo>
                    <a:pt x="94" y="535"/>
                  </a:moveTo>
                  <a:cubicBezTo>
                    <a:pt x="101" y="529"/>
                    <a:pt x="108" y="523"/>
                    <a:pt x="117" y="515"/>
                  </a:cubicBezTo>
                  <a:cubicBezTo>
                    <a:pt x="110" y="513"/>
                    <a:pt x="107" y="513"/>
                    <a:pt x="104" y="512"/>
                  </a:cubicBezTo>
                  <a:cubicBezTo>
                    <a:pt x="106" y="510"/>
                    <a:pt x="107" y="508"/>
                    <a:pt x="110" y="506"/>
                  </a:cubicBezTo>
                  <a:cubicBezTo>
                    <a:pt x="101" y="506"/>
                    <a:pt x="95" y="506"/>
                    <a:pt x="88" y="507"/>
                  </a:cubicBezTo>
                  <a:cubicBezTo>
                    <a:pt x="88" y="506"/>
                    <a:pt x="88" y="505"/>
                    <a:pt x="88" y="504"/>
                  </a:cubicBezTo>
                  <a:cubicBezTo>
                    <a:pt x="95" y="503"/>
                    <a:pt x="102" y="501"/>
                    <a:pt x="111" y="498"/>
                  </a:cubicBezTo>
                  <a:cubicBezTo>
                    <a:pt x="105" y="493"/>
                    <a:pt x="109" y="484"/>
                    <a:pt x="99" y="482"/>
                  </a:cubicBezTo>
                  <a:cubicBezTo>
                    <a:pt x="100" y="480"/>
                    <a:pt x="101" y="477"/>
                    <a:pt x="102" y="473"/>
                  </a:cubicBezTo>
                  <a:cubicBezTo>
                    <a:pt x="88" y="474"/>
                    <a:pt x="76" y="474"/>
                    <a:pt x="66" y="484"/>
                  </a:cubicBezTo>
                  <a:cubicBezTo>
                    <a:pt x="77" y="483"/>
                    <a:pt x="88" y="483"/>
                    <a:pt x="100" y="482"/>
                  </a:cubicBezTo>
                  <a:cubicBezTo>
                    <a:pt x="90" y="485"/>
                    <a:pt x="80" y="488"/>
                    <a:pt x="69" y="491"/>
                  </a:cubicBezTo>
                  <a:cubicBezTo>
                    <a:pt x="70" y="496"/>
                    <a:pt x="72" y="501"/>
                    <a:pt x="72" y="505"/>
                  </a:cubicBezTo>
                  <a:cubicBezTo>
                    <a:pt x="72" y="517"/>
                    <a:pt x="78" y="519"/>
                    <a:pt x="87" y="518"/>
                  </a:cubicBezTo>
                  <a:cubicBezTo>
                    <a:pt x="87" y="518"/>
                    <a:pt x="88" y="520"/>
                    <a:pt x="88" y="521"/>
                  </a:cubicBezTo>
                  <a:cubicBezTo>
                    <a:pt x="84" y="523"/>
                    <a:pt x="80" y="525"/>
                    <a:pt x="72" y="528"/>
                  </a:cubicBezTo>
                  <a:cubicBezTo>
                    <a:pt x="81" y="530"/>
                    <a:pt x="87" y="532"/>
                    <a:pt x="93" y="534"/>
                  </a:cubicBezTo>
                  <a:cubicBezTo>
                    <a:pt x="86" y="536"/>
                    <a:pt x="80" y="537"/>
                    <a:pt x="72" y="539"/>
                  </a:cubicBezTo>
                  <a:cubicBezTo>
                    <a:pt x="84" y="547"/>
                    <a:pt x="84" y="547"/>
                    <a:pt x="94" y="535"/>
                  </a:cubicBezTo>
                  <a:close/>
                  <a:moveTo>
                    <a:pt x="36" y="148"/>
                  </a:moveTo>
                  <a:cubicBezTo>
                    <a:pt x="24" y="145"/>
                    <a:pt x="21" y="151"/>
                    <a:pt x="22" y="160"/>
                  </a:cubicBezTo>
                  <a:cubicBezTo>
                    <a:pt x="25" y="189"/>
                    <a:pt x="29" y="218"/>
                    <a:pt x="33" y="248"/>
                  </a:cubicBezTo>
                  <a:cubicBezTo>
                    <a:pt x="41" y="250"/>
                    <a:pt x="48" y="252"/>
                    <a:pt x="55" y="251"/>
                  </a:cubicBezTo>
                  <a:cubicBezTo>
                    <a:pt x="72" y="249"/>
                    <a:pt x="89" y="247"/>
                    <a:pt x="105" y="243"/>
                  </a:cubicBezTo>
                  <a:cubicBezTo>
                    <a:pt x="122" y="240"/>
                    <a:pt x="126" y="234"/>
                    <a:pt x="127" y="215"/>
                  </a:cubicBezTo>
                  <a:cubicBezTo>
                    <a:pt x="127" y="199"/>
                    <a:pt x="127" y="183"/>
                    <a:pt x="127" y="166"/>
                  </a:cubicBezTo>
                  <a:cubicBezTo>
                    <a:pt x="127" y="159"/>
                    <a:pt x="127" y="152"/>
                    <a:pt x="117" y="146"/>
                  </a:cubicBezTo>
                  <a:cubicBezTo>
                    <a:pt x="117" y="155"/>
                    <a:pt x="117" y="160"/>
                    <a:pt x="117" y="166"/>
                  </a:cubicBezTo>
                  <a:cubicBezTo>
                    <a:pt x="118" y="182"/>
                    <a:pt x="117" y="199"/>
                    <a:pt x="111" y="214"/>
                  </a:cubicBezTo>
                  <a:cubicBezTo>
                    <a:pt x="110" y="217"/>
                    <a:pt x="106" y="222"/>
                    <a:pt x="104" y="222"/>
                  </a:cubicBezTo>
                  <a:cubicBezTo>
                    <a:pt x="86" y="223"/>
                    <a:pt x="68" y="224"/>
                    <a:pt x="50" y="224"/>
                  </a:cubicBezTo>
                  <a:cubicBezTo>
                    <a:pt x="42" y="224"/>
                    <a:pt x="39" y="219"/>
                    <a:pt x="37" y="212"/>
                  </a:cubicBezTo>
                  <a:cubicBezTo>
                    <a:pt x="36" y="208"/>
                    <a:pt x="36" y="203"/>
                    <a:pt x="36" y="198"/>
                  </a:cubicBezTo>
                  <a:cubicBezTo>
                    <a:pt x="36" y="181"/>
                    <a:pt x="36" y="164"/>
                    <a:pt x="36" y="148"/>
                  </a:cubicBezTo>
                  <a:close/>
                  <a:moveTo>
                    <a:pt x="48" y="100"/>
                  </a:moveTo>
                  <a:cubicBezTo>
                    <a:pt x="48" y="101"/>
                    <a:pt x="48" y="102"/>
                    <a:pt x="48" y="104"/>
                  </a:cubicBezTo>
                  <a:cubicBezTo>
                    <a:pt x="65" y="103"/>
                    <a:pt x="81" y="101"/>
                    <a:pt x="99" y="100"/>
                  </a:cubicBezTo>
                  <a:cubicBezTo>
                    <a:pt x="98" y="94"/>
                    <a:pt x="97" y="88"/>
                    <a:pt x="96" y="82"/>
                  </a:cubicBezTo>
                  <a:cubicBezTo>
                    <a:pt x="79" y="82"/>
                    <a:pt x="62" y="82"/>
                    <a:pt x="47" y="88"/>
                  </a:cubicBezTo>
                  <a:cubicBezTo>
                    <a:pt x="47" y="89"/>
                    <a:pt x="47" y="91"/>
                    <a:pt x="47" y="92"/>
                  </a:cubicBezTo>
                  <a:cubicBezTo>
                    <a:pt x="62" y="91"/>
                    <a:pt x="76" y="90"/>
                    <a:pt x="91" y="89"/>
                  </a:cubicBezTo>
                  <a:cubicBezTo>
                    <a:pt x="91" y="90"/>
                    <a:pt x="91" y="91"/>
                    <a:pt x="91" y="93"/>
                  </a:cubicBezTo>
                  <a:cubicBezTo>
                    <a:pt x="77" y="95"/>
                    <a:pt x="62" y="97"/>
                    <a:pt x="48" y="100"/>
                  </a:cubicBezTo>
                  <a:close/>
                  <a:moveTo>
                    <a:pt x="104" y="427"/>
                  </a:moveTo>
                  <a:cubicBezTo>
                    <a:pt x="90" y="420"/>
                    <a:pt x="78" y="423"/>
                    <a:pt x="66" y="425"/>
                  </a:cubicBezTo>
                  <a:cubicBezTo>
                    <a:pt x="64" y="426"/>
                    <a:pt x="61" y="430"/>
                    <a:pt x="60" y="432"/>
                  </a:cubicBezTo>
                  <a:cubicBezTo>
                    <a:pt x="60" y="434"/>
                    <a:pt x="63" y="439"/>
                    <a:pt x="64" y="439"/>
                  </a:cubicBezTo>
                  <a:cubicBezTo>
                    <a:pt x="76" y="439"/>
                    <a:pt x="87" y="439"/>
                    <a:pt x="98" y="438"/>
                  </a:cubicBezTo>
                  <a:cubicBezTo>
                    <a:pt x="100" y="437"/>
                    <a:pt x="102" y="432"/>
                    <a:pt x="104" y="427"/>
                  </a:cubicBezTo>
                  <a:close/>
                  <a:moveTo>
                    <a:pt x="113" y="292"/>
                  </a:moveTo>
                  <a:cubicBezTo>
                    <a:pt x="98" y="296"/>
                    <a:pt x="84" y="290"/>
                    <a:pt x="72" y="301"/>
                  </a:cubicBezTo>
                  <a:cubicBezTo>
                    <a:pt x="84" y="301"/>
                    <a:pt x="96" y="301"/>
                    <a:pt x="108" y="301"/>
                  </a:cubicBezTo>
                  <a:cubicBezTo>
                    <a:pt x="96" y="309"/>
                    <a:pt x="82" y="304"/>
                    <a:pt x="70" y="312"/>
                  </a:cubicBezTo>
                  <a:cubicBezTo>
                    <a:pt x="84" y="312"/>
                    <a:pt x="98" y="312"/>
                    <a:pt x="113" y="312"/>
                  </a:cubicBezTo>
                  <a:cubicBezTo>
                    <a:pt x="113" y="305"/>
                    <a:pt x="113" y="300"/>
                    <a:pt x="113" y="292"/>
                  </a:cubicBezTo>
                  <a:close/>
                  <a:moveTo>
                    <a:pt x="92" y="457"/>
                  </a:moveTo>
                  <a:cubicBezTo>
                    <a:pt x="92" y="458"/>
                    <a:pt x="92" y="459"/>
                    <a:pt x="92" y="460"/>
                  </a:cubicBezTo>
                  <a:cubicBezTo>
                    <a:pt x="82" y="462"/>
                    <a:pt x="72" y="464"/>
                    <a:pt x="62" y="466"/>
                  </a:cubicBezTo>
                  <a:cubicBezTo>
                    <a:pt x="63" y="468"/>
                    <a:pt x="64" y="472"/>
                    <a:pt x="64" y="472"/>
                  </a:cubicBezTo>
                  <a:cubicBezTo>
                    <a:pt x="76" y="471"/>
                    <a:pt x="88" y="470"/>
                    <a:pt x="101" y="469"/>
                  </a:cubicBezTo>
                  <a:cubicBezTo>
                    <a:pt x="100" y="461"/>
                    <a:pt x="100" y="456"/>
                    <a:pt x="99" y="449"/>
                  </a:cubicBezTo>
                  <a:cubicBezTo>
                    <a:pt x="86" y="452"/>
                    <a:pt x="75" y="454"/>
                    <a:pt x="63" y="457"/>
                  </a:cubicBezTo>
                  <a:cubicBezTo>
                    <a:pt x="64" y="458"/>
                    <a:pt x="64" y="459"/>
                    <a:pt x="64" y="460"/>
                  </a:cubicBezTo>
                  <a:cubicBezTo>
                    <a:pt x="73" y="459"/>
                    <a:pt x="82" y="458"/>
                    <a:pt x="92" y="457"/>
                  </a:cubicBezTo>
                  <a:close/>
                  <a:moveTo>
                    <a:pt x="70" y="361"/>
                  </a:moveTo>
                  <a:cubicBezTo>
                    <a:pt x="83" y="360"/>
                    <a:pt x="96" y="359"/>
                    <a:pt x="110" y="357"/>
                  </a:cubicBezTo>
                  <a:cubicBezTo>
                    <a:pt x="110" y="351"/>
                    <a:pt x="110" y="346"/>
                    <a:pt x="110" y="340"/>
                  </a:cubicBezTo>
                  <a:cubicBezTo>
                    <a:pt x="94" y="342"/>
                    <a:pt x="80" y="342"/>
                    <a:pt x="67" y="348"/>
                  </a:cubicBezTo>
                  <a:cubicBezTo>
                    <a:pt x="79" y="354"/>
                    <a:pt x="93" y="344"/>
                    <a:pt x="107" y="351"/>
                  </a:cubicBezTo>
                  <a:cubicBezTo>
                    <a:pt x="93" y="356"/>
                    <a:pt x="80" y="351"/>
                    <a:pt x="70" y="361"/>
                  </a:cubicBezTo>
                  <a:close/>
                  <a:moveTo>
                    <a:pt x="46" y="135"/>
                  </a:moveTo>
                  <a:cubicBezTo>
                    <a:pt x="51" y="139"/>
                    <a:pt x="53" y="142"/>
                    <a:pt x="54" y="141"/>
                  </a:cubicBezTo>
                  <a:cubicBezTo>
                    <a:pt x="68" y="141"/>
                    <a:pt x="81" y="139"/>
                    <a:pt x="94" y="138"/>
                  </a:cubicBezTo>
                  <a:cubicBezTo>
                    <a:pt x="96" y="137"/>
                    <a:pt x="98" y="133"/>
                    <a:pt x="100" y="131"/>
                  </a:cubicBezTo>
                  <a:cubicBezTo>
                    <a:pt x="99" y="130"/>
                    <a:pt x="99" y="129"/>
                    <a:pt x="98" y="128"/>
                  </a:cubicBezTo>
                  <a:cubicBezTo>
                    <a:pt x="82" y="130"/>
                    <a:pt x="66" y="132"/>
                    <a:pt x="46" y="135"/>
                  </a:cubicBezTo>
                  <a:close/>
                  <a:moveTo>
                    <a:pt x="111" y="362"/>
                  </a:moveTo>
                  <a:cubicBezTo>
                    <a:pt x="94" y="368"/>
                    <a:pt x="78" y="361"/>
                    <a:pt x="64" y="373"/>
                  </a:cubicBezTo>
                  <a:cubicBezTo>
                    <a:pt x="79" y="374"/>
                    <a:pt x="93" y="372"/>
                    <a:pt x="107" y="371"/>
                  </a:cubicBezTo>
                  <a:cubicBezTo>
                    <a:pt x="108" y="370"/>
                    <a:pt x="109" y="367"/>
                    <a:pt x="111" y="362"/>
                  </a:cubicBezTo>
                  <a:close/>
                  <a:moveTo>
                    <a:pt x="96" y="75"/>
                  </a:moveTo>
                  <a:cubicBezTo>
                    <a:pt x="96" y="72"/>
                    <a:pt x="96" y="70"/>
                    <a:pt x="95" y="68"/>
                  </a:cubicBezTo>
                  <a:cubicBezTo>
                    <a:pt x="79" y="72"/>
                    <a:pt x="63" y="70"/>
                    <a:pt x="47" y="78"/>
                  </a:cubicBezTo>
                  <a:cubicBezTo>
                    <a:pt x="63" y="78"/>
                    <a:pt x="80" y="80"/>
                    <a:pt x="96" y="75"/>
                  </a:cubicBezTo>
                  <a:close/>
                  <a:moveTo>
                    <a:pt x="95" y="107"/>
                  </a:moveTo>
                  <a:cubicBezTo>
                    <a:pt x="80" y="108"/>
                    <a:pt x="64" y="109"/>
                    <a:pt x="49" y="111"/>
                  </a:cubicBezTo>
                  <a:cubicBezTo>
                    <a:pt x="60" y="118"/>
                    <a:pt x="82" y="116"/>
                    <a:pt x="95" y="107"/>
                  </a:cubicBezTo>
                  <a:close/>
                  <a:moveTo>
                    <a:pt x="65" y="284"/>
                  </a:moveTo>
                  <a:cubicBezTo>
                    <a:pt x="79" y="291"/>
                    <a:pt x="108" y="289"/>
                    <a:pt x="116" y="280"/>
                  </a:cubicBezTo>
                  <a:cubicBezTo>
                    <a:pt x="98" y="280"/>
                    <a:pt x="83" y="280"/>
                    <a:pt x="65" y="284"/>
                  </a:cubicBezTo>
                  <a:close/>
                  <a:moveTo>
                    <a:pt x="113" y="271"/>
                  </a:moveTo>
                  <a:cubicBezTo>
                    <a:pt x="100" y="266"/>
                    <a:pt x="74" y="269"/>
                    <a:pt x="65" y="276"/>
                  </a:cubicBezTo>
                  <a:cubicBezTo>
                    <a:pt x="83" y="276"/>
                    <a:pt x="98" y="275"/>
                    <a:pt x="113" y="271"/>
                  </a:cubicBezTo>
                  <a:close/>
                  <a:moveTo>
                    <a:pt x="99" y="170"/>
                  </a:moveTo>
                  <a:cubicBezTo>
                    <a:pt x="99" y="168"/>
                    <a:pt x="99" y="166"/>
                    <a:pt x="98" y="165"/>
                  </a:cubicBezTo>
                  <a:cubicBezTo>
                    <a:pt x="83" y="163"/>
                    <a:pt x="69" y="169"/>
                    <a:pt x="55" y="172"/>
                  </a:cubicBezTo>
                  <a:cubicBezTo>
                    <a:pt x="55" y="174"/>
                    <a:pt x="55" y="175"/>
                    <a:pt x="56" y="176"/>
                  </a:cubicBezTo>
                  <a:cubicBezTo>
                    <a:pt x="70" y="174"/>
                    <a:pt x="85" y="172"/>
                    <a:pt x="99" y="170"/>
                  </a:cubicBezTo>
                  <a:close/>
                  <a:moveTo>
                    <a:pt x="102" y="174"/>
                  </a:moveTo>
                  <a:cubicBezTo>
                    <a:pt x="85" y="178"/>
                    <a:pt x="72" y="180"/>
                    <a:pt x="59" y="183"/>
                  </a:cubicBezTo>
                  <a:cubicBezTo>
                    <a:pt x="78" y="187"/>
                    <a:pt x="93" y="184"/>
                    <a:pt x="102" y="174"/>
                  </a:cubicBezTo>
                  <a:close/>
                  <a:moveTo>
                    <a:pt x="62" y="416"/>
                  </a:moveTo>
                  <a:cubicBezTo>
                    <a:pt x="62" y="418"/>
                    <a:pt x="62" y="420"/>
                    <a:pt x="62" y="421"/>
                  </a:cubicBezTo>
                  <a:cubicBezTo>
                    <a:pt x="69" y="421"/>
                    <a:pt x="77" y="420"/>
                    <a:pt x="84" y="419"/>
                  </a:cubicBezTo>
                  <a:cubicBezTo>
                    <a:pt x="91" y="417"/>
                    <a:pt x="100" y="424"/>
                    <a:pt x="104" y="412"/>
                  </a:cubicBezTo>
                  <a:cubicBezTo>
                    <a:pt x="89" y="408"/>
                    <a:pt x="75" y="412"/>
                    <a:pt x="62" y="416"/>
                  </a:cubicBezTo>
                  <a:close/>
                  <a:moveTo>
                    <a:pt x="64" y="393"/>
                  </a:moveTo>
                  <a:cubicBezTo>
                    <a:pt x="64" y="395"/>
                    <a:pt x="64" y="396"/>
                    <a:pt x="64" y="397"/>
                  </a:cubicBezTo>
                  <a:cubicBezTo>
                    <a:pt x="88" y="398"/>
                    <a:pt x="98" y="396"/>
                    <a:pt x="105" y="387"/>
                  </a:cubicBezTo>
                  <a:cubicBezTo>
                    <a:pt x="92" y="389"/>
                    <a:pt x="78" y="391"/>
                    <a:pt x="64" y="393"/>
                  </a:cubicBezTo>
                  <a:close/>
                  <a:moveTo>
                    <a:pt x="105" y="401"/>
                  </a:moveTo>
                  <a:cubicBezTo>
                    <a:pt x="91" y="399"/>
                    <a:pt x="77" y="402"/>
                    <a:pt x="64" y="408"/>
                  </a:cubicBezTo>
                  <a:cubicBezTo>
                    <a:pt x="78" y="406"/>
                    <a:pt x="92" y="411"/>
                    <a:pt x="105" y="401"/>
                  </a:cubicBezTo>
                  <a:close/>
                  <a:moveTo>
                    <a:pt x="109" y="382"/>
                  </a:moveTo>
                  <a:cubicBezTo>
                    <a:pt x="93" y="376"/>
                    <a:pt x="73" y="377"/>
                    <a:pt x="61" y="386"/>
                  </a:cubicBezTo>
                  <a:cubicBezTo>
                    <a:pt x="78" y="388"/>
                    <a:pt x="92" y="383"/>
                    <a:pt x="109" y="382"/>
                  </a:cubicBezTo>
                  <a:close/>
                  <a:moveTo>
                    <a:pt x="97" y="123"/>
                  </a:moveTo>
                  <a:cubicBezTo>
                    <a:pt x="97" y="122"/>
                    <a:pt x="97" y="121"/>
                    <a:pt x="97" y="119"/>
                  </a:cubicBezTo>
                  <a:cubicBezTo>
                    <a:pt x="84" y="118"/>
                    <a:pt x="60" y="122"/>
                    <a:pt x="47" y="129"/>
                  </a:cubicBezTo>
                  <a:cubicBezTo>
                    <a:pt x="66" y="127"/>
                    <a:pt x="82" y="125"/>
                    <a:pt x="97" y="123"/>
                  </a:cubicBezTo>
                  <a:close/>
                  <a:moveTo>
                    <a:pt x="114" y="262"/>
                  </a:moveTo>
                  <a:cubicBezTo>
                    <a:pt x="107" y="252"/>
                    <a:pt x="96" y="252"/>
                    <a:pt x="79" y="262"/>
                  </a:cubicBezTo>
                  <a:cubicBezTo>
                    <a:pt x="90" y="262"/>
                    <a:pt x="101" y="262"/>
                    <a:pt x="114" y="262"/>
                  </a:cubicBezTo>
                  <a:close/>
                  <a:moveTo>
                    <a:pt x="98" y="159"/>
                  </a:moveTo>
                  <a:cubicBezTo>
                    <a:pt x="85" y="153"/>
                    <a:pt x="67" y="156"/>
                    <a:pt x="54" y="164"/>
                  </a:cubicBezTo>
                  <a:cubicBezTo>
                    <a:pt x="70" y="162"/>
                    <a:pt x="84" y="160"/>
                    <a:pt x="98" y="159"/>
                  </a:cubicBezTo>
                  <a:close/>
                  <a:moveTo>
                    <a:pt x="98" y="148"/>
                  </a:moveTo>
                  <a:cubicBezTo>
                    <a:pt x="79" y="143"/>
                    <a:pt x="64" y="145"/>
                    <a:pt x="54" y="152"/>
                  </a:cubicBezTo>
                  <a:cubicBezTo>
                    <a:pt x="69" y="151"/>
                    <a:pt x="83" y="149"/>
                    <a:pt x="98" y="148"/>
                  </a:cubicBezTo>
                  <a:close/>
                  <a:moveTo>
                    <a:pt x="96" y="198"/>
                  </a:moveTo>
                  <a:cubicBezTo>
                    <a:pt x="96" y="197"/>
                    <a:pt x="96" y="196"/>
                    <a:pt x="95" y="195"/>
                  </a:cubicBezTo>
                  <a:cubicBezTo>
                    <a:pt x="83" y="198"/>
                    <a:pt x="71" y="201"/>
                    <a:pt x="59" y="204"/>
                  </a:cubicBezTo>
                  <a:cubicBezTo>
                    <a:pt x="59" y="205"/>
                    <a:pt x="59" y="206"/>
                    <a:pt x="60" y="207"/>
                  </a:cubicBezTo>
                  <a:cubicBezTo>
                    <a:pt x="72" y="204"/>
                    <a:pt x="84" y="201"/>
                    <a:pt x="96" y="198"/>
                  </a:cubicBezTo>
                  <a:close/>
                  <a:moveTo>
                    <a:pt x="73" y="211"/>
                  </a:moveTo>
                  <a:cubicBezTo>
                    <a:pt x="90" y="217"/>
                    <a:pt x="93" y="216"/>
                    <a:pt x="96" y="202"/>
                  </a:cubicBezTo>
                  <a:cubicBezTo>
                    <a:pt x="88" y="205"/>
                    <a:pt x="81" y="208"/>
                    <a:pt x="73" y="211"/>
                  </a:cubicBezTo>
                  <a:close/>
                  <a:moveTo>
                    <a:pt x="63" y="446"/>
                  </a:moveTo>
                  <a:cubicBezTo>
                    <a:pt x="63" y="448"/>
                    <a:pt x="63" y="449"/>
                    <a:pt x="63" y="450"/>
                  </a:cubicBezTo>
                  <a:cubicBezTo>
                    <a:pt x="74" y="449"/>
                    <a:pt x="85" y="447"/>
                    <a:pt x="96" y="445"/>
                  </a:cubicBezTo>
                  <a:cubicBezTo>
                    <a:pt x="96" y="444"/>
                    <a:pt x="95" y="443"/>
                    <a:pt x="95" y="442"/>
                  </a:cubicBezTo>
                  <a:cubicBezTo>
                    <a:pt x="84" y="444"/>
                    <a:pt x="74" y="445"/>
                    <a:pt x="63" y="446"/>
                  </a:cubicBez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íSḻîḑè">
              <a:extLst>
                <a:ext uri="{FF2B5EF4-FFF2-40B4-BE49-F238E27FC236}">
                  <a16:creationId xmlns:a16="http://schemas.microsoft.com/office/drawing/2014/main" id="{58021E0B-EDE2-8FD9-86E5-2CD972178A88}"/>
                </a:ext>
              </a:extLst>
            </p:cNvPr>
            <p:cNvSpPr/>
            <p:nvPr/>
          </p:nvSpPr>
          <p:spPr bwMode="auto">
            <a:xfrm>
              <a:off x="4895685" y="1123734"/>
              <a:ext cx="2931331" cy="1804375"/>
            </a:xfrm>
            <a:custGeom>
              <a:avLst/>
              <a:gdLst>
                <a:gd name="T0" fmla="*/ 136 w 649"/>
                <a:gd name="T1" fmla="*/ 171 h 400"/>
                <a:gd name="T2" fmla="*/ 125 w 649"/>
                <a:gd name="T3" fmla="*/ 158 h 400"/>
                <a:gd name="T4" fmla="*/ 84 w 649"/>
                <a:gd name="T5" fmla="*/ 134 h 400"/>
                <a:gd name="T6" fmla="*/ 0 w 649"/>
                <a:gd name="T7" fmla="*/ 53 h 400"/>
                <a:gd name="T8" fmla="*/ 5 w 649"/>
                <a:gd name="T9" fmla="*/ 58 h 400"/>
                <a:gd name="T10" fmla="*/ 8 w 649"/>
                <a:gd name="T11" fmla="*/ 63 h 400"/>
                <a:gd name="T12" fmla="*/ 85 w 649"/>
                <a:gd name="T13" fmla="*/ 124 h 400"/>
                <a:gd name="T14" fmla="*/ 145 w 649"/>
                <a:gd name="T15" fmla="*/ 162 h 400"/>
                <a:gd name="T16" fmla="*/ 197 w 649"/>
                <a:gd name="T17" fmla="*/ 181 h 400"/>
                <a:gd name="T18" fmla="*/ 259 w 649"/>
                <a:gd name="T19" fmla="*/ 178 h 400"/>
                <a:gd name="T20" fmla="*/ 373 w 649"/>
                <a:gd name="T21" fmla="*/ 166 h 400"/>
                <a:gd name="T22" fmla="*/ 541 w 649"/>
                <a:gd name="T23" fmla="*/ 150 h 400"/>
                <a:gd name="T24" fmla="*/ 602 w 649"/>
                <a:gd name="T25" fmla="*/ 147 h 400"/>
                <a:gd name="T26" fmla="*/ 616 w 649"/>
                <a:gd name="T27" fmla="*/ 145 h 400"/>
                <a:gd name="T28" fmla="*/ 586 w 649"/>
                <a:gd name="T29" fmla="*/ 110 h 400"/>
                <a:gd name="T30" fmla="*/ 508 w 649"/>
                <a:gd name="T31" fmla="*/ 47 h 400"/>
                <a:gd name="T32" fmla="*/ 482 w 649"/>
                <a:gd name="T33" fmla="*/ 29 h 400"/>
                <a:gd name="T34" fmla="*/ 413 w 649"/>
                <a:gd name="T35" fmla="*/ 15 h 400"/>
                <a:gd name="T36" fmla="*/ 359 w 649"/>
                <a:gd name="T37" fmla="*/ 12 h 400"/>
                <a:gd name="T38" fmla="*/ 267 w 649"/>
                <a:gd name="T39" fmla="*/ 18 h 400"/>
                <a:gd name="T40" fmla="*/ 140 w 649"/>
                <a:gd name="T41" fmla="*/ 26 h 400"/>
                <a:gd name="T42" fmla="*/ 64 w 649"/>
                <a:gd name="T43" fmla="*/ 31 h 400"/>
                <a:gd name="T44" fmla="*/ 5 w 649"/>
                <a:gd name="T45" fmla="*/ 31 h 400"/>
                <a:gd name="T46" fmla="*/ 40 w 649"/>
                <a:gd name="T47" fmla="*/ 26 h 400"/>
                <a:gd name="T48" fmla="*/ 170 w 649"/>
                <a:gd name="T49" fmla="*/ 14 h 400"/>
                <a:gd name="T50" fmla="*/ 197 w 649"/>
                <a:gd name="T51" fmla="*/ 12 h 400"/>
                <a:gd name="T52" fmla="*/ 328 w 649"/>
                <a:gd name="T53" fmla="*/ 4 h 400"/>
                <a:gd name="T54" fmla="*/ 451 w 649"/>
                <a:gd name="T55" fmla="*/ 5 h 400"/>
                <a:gd name="T56" fmla="*/ 509 w 649"/>
                <a:gd name="T57" fmla="*/ 28 h 400"/>
                <a:gd name="T58" fmla="*/ 617 w 649"/>
                <a:gd name="T59" fmla="*/ 118 h 400"/>
                <a:gd name="T60" fmla="*/ 648 w 649"/>
                <a:gd name="T61" fmla="*/ 206 h 400"/>
                <a:gd name="T62" fmla="*/ 644 w 649"/>
                <a:gd name="T63" fmla="*/ 317 h 400"/>
                <a:gd name="T64" fmla="*/ 629 w 649"/>
                <a:gd name="T65" fmla="*/ 369 h 400"/>
                <a:gd name="T66" fmla="*/ 572 w 649"/>
                <a:gd name="T67" fmla="*/ 400 h 400"/>
                <a:gd name="T68" fmla="*/ 550 w 649"/>
                <a:gd name="T69" fmla="*/ 395 h 400"/>
                <a:gd name="T70" fmla="*/ 562 w 649"/>
                <a:gd name="T71" fmla="*/ 393 h 400"/>
                <a:gd name="T72" fmla="*/ 575 w 649"/>
                <a:gd name="T73" fmla="*/ 390 h 400"/>
                <a:gd name="T74" fmla="*/ 611 w 649"/>
                <a:gd name="T75" fmla="*/ 362 h 400"/>
                <a:gd name="T76" fmla="*/ 628 w 649"/>
                <a:gd name="T77" fmla="*/ 289 h 400"/>
                <a:gd name="T78" fmla="*/ 629 w 649"/>
                <a:gd name="T79" fmla="*/ 187 h 400"/>
                <a:gd name="T80" fmla="*/ 629 w 649"/>
                <a:gd name="T81" fmla="*/ 178 h 400"/>
                <a:gd name="T82" fmla="*/ 598 w 649"/>
                <a:gd name="T83" fmla="*/ 151 h 400"/>
                <a:gd name="T84" fmla="*/ 544 w 649"/>
                <a:gd name="T85" fmla="*/ 157 h 400"/>
                <a:gd name="T86" fmla="*/ 423 w 649"/>
                <a:gd name="T87" fmla="*/ 171 h 400"/>
                <a:gd name="T88" fmla="*/ 316 w 649"/>
                <a:gd name="T89" fmla="*/ 182 h 400"/>
                <a:gd name="T90" fmla="*/ 201 w 649"/>
                <a:gd name="T91" fmla="*/ 190 h 400"/>
                <a:gd name="T92" fmla="*/ 161 w 649"/>
                <a:gd name="T93" fmla="*/ 181 h 400"/>
                <a:gd name="T94" fmla="*/ 163 w 649"/>
                <a:gd name="T95" fmla="*/ 189 h 400"/>
                <a:gd name="T96" fmla="*/ 173 w 649"/>
                <a:gd name="T97" fmla="*/ 252 h 400"/>
                <a:gd name="T98" fmla="*/ 172 w 649"/>
                <a:gd name="T99" fmla="*/ 336 h 400"/>
                <a:gd name="T100" fmla="*/ 170 w 649"/>
                <a:gd name="T101" fmla="*/ 344 h 400"/>
                <a:gd name="T102" fmla="*/ 160 w 649"/>
                <a:gd name="T103" fmla="*/ 294 h 400"/>
                <a:gd name="T104" fmla="*/ 155 w 649"/>
                <a:gd name="T105" fmla="*/ 221 h 400"/>
                <a:gd name="T106" fmla="*/ 135 w 649"/>
                <a:gd name="T107" fmla="*/ 170 h 400"/>
                <a:gd name="T108" fmla="*/ 136 w 649"/>
                <a:gd name="T109" fmla="*/ 171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49" h="400">
                  <a:moveTo>
                    <a:pt x="136" y="171"/>
                  </a:moveTo>
                  <a:cubicBezTo>
                    <a:pt x="132" y="166"/>
                    <a:pt x="130" y="161"/>
                    <a:pt x="125" y="158"/>
                  </a:cubicBezTo>
                  <a:cubicBezTo>
                    <a:pt x="112" y="149"/>
                    <a:pt x="98" y="142"/>
                    <a:pt x="84" y="134"/>
                  </a:cubicBezTo>
                  <a:cubicBezTo>
                    <a:pt x="50" y="116"/>
                    <a:pt x="16" y="96"/>
                    <a:pt x="0" y="53"/>
                  </a:cubicBezTo>
                  <a:cubicBezTo>
                    <a:pt x="3" y="56"/>
                    <a:pt x="4" y="57"/>
                    <a:pt x="5" y="58"/>
                  </a:cubicBezTo>
                  <a:cubicBezTo>
                    <a:pt x="7" y="60"/>
                    <a:pt x="8" y="61"/>
                    <a:pt x="8" y="63"/>
                  </a:cubicBezTo>
                  <a:cubicBezTo>
                    <a:pt x="26" y="93"/>
                    <a:pt x="55" y="110"/>
                    <a:pt x="85" y="124"/>
                  </a:cubicBezTo>
                  <a:cubicBezTo>
                    <a:pt x="106" y="134"/>
                    <a:pt x="127" y="145"/>
                    <a:pt x="145" y="162"/>
                  </a:cubicBezTo>
                  <a:cubicBezTo>
                    <a:pt x="159" y="176"/>
                    <a:pt x="178" y="181"/>
                    <a:pt x="197" y="181"/>
                  </a:cubicBezTo>
                  <a:cubicBezTo>
                    <a:pt x="218" y="182"/>
                    <a:pt x="239" y="180"/>
                    <a:pt x="259" y="178"/>
                  </a:cubicBezTo>
                  <a:cubicBezTo>
                    <a:pt x="297" y="174"/>
                    <a:pt x="335" y="170"/>
                    <a:pt x="373" y="166"/>
                  </a:cubicBezTo>
                  <a:cubicBezTo>
                    <a:pt x="429" y="160"/>
                    <a:pt x="485" y="155"/>
                    <a:pt x="541" y="150"/>
                  </a:cubicBezTo>
                  <a:cubicBezTo>
                    <a:pt x="562" y="148"/>
                    <a:pt x="582" y="148"/>
                    <a:pt x="602" y="147"/>
                  </a:cubicBezTo>
                  <a:cubicBezTo>
                    <a:pt x="606" y="146"/>
                    <a:pt x="610" y="146"/>
                    <a:pt x="616" y="145"/>
                  </a:cubicBezTo>
                  <a:cubicBezTo>
                    <a:pt x="607" y="131"/>
                    <a:pt x="598" y="119"/>
                    <a:pt x="586" y="110"/>
                  </a:cubicBezTo>
                  <a:cubicBezTo>
                    <a:pt x="561" y="89"/>
                    <a:pt x="535" y="68"/>
                    <a:pt x="508" y="47"/>
                  </a:cubicBezTo>
                  <a:cubicBezTo>
                    <a:pt x="500" y="41"/>
                    <a:pt x="491" y="35"/>
                    <a:pt x="482" y="29"/>
                  </a:cubicBezTo>
                  <a:cubicBezTo>
                    <a:pt x="460" y="17"/>
                    <a:pt x="437" y="15"/>
                    <a:pt x="413" y="15"/>
                  </a:cubicBezTo>
                  <a:cubicBezTo>
                    <a:pt x="395" y="15"/>
                    <a:pt x="376" y="12"/>
                    <a:pt x="359" y="12"/>
                  </a:cubicBezTo>
                  <a:cubicBezTo>
                    <a:pt x="328" y="13"/>
                    <a:pt x="298" y="16"/>
                    <a:pt x="267" y="18"/>
                  </a:cubicBezTo>
                  <a:cubicBezTo>
                    <a:pt x="225" y="21"/>
                    <a:pt x="183" y="23"/>
                    <a:pt x="140" y="26"/>
                  </a:cubicBezTo>
                  <a:cubicBezTo>
                    <a:pt x="115" y="28"/>
                    <a:pt x="90" y="30"/>
                    <a:pt x="64" y="31"/>
                  </a:cubicBezTo>
                  <a:cubicBezTo>
                    <a:pt x="45" y="33"/>
                    <a:pt x="25" y="33"/>
                    <a:pt x="5" y="31"/>
                  </a:cubicBezTo>
                  <a:cubicBezTo>
                    <a:pt x="16" y="30"/>
                    <a:pt x="28" y="28"/>
                    <a:pt x="40" y="26"/>
                  </a:cubicBezTo>
                  <a:cubicBezTo>
                    <a:pt x="83" y="22"/>
                    <a:pt x="127" y="18"/>
                    <a:pt x="170" y="14"/>
                  </a:cubicBezTo>
                  <a:cubicBezTo>
                    <a:pt x="179" y="14"/>
                    <a:pt x="188" y="13"/>
                    <a:pt x="197" y="12"/>
                  </a:cubicBezTo>
                  <a:cubicBezTo>
                    <a:pt x="241" y="10"/>
                    <a:pt x="284" y="7"/>
                    <a:pt x="328" y="4"/>
                  </a:cubicBezTo>
                  <a:cubicBezTo>
                    <a:pt x="369" y="1"/>
                    <a:pt x="410" y="0"/>
                    <a:pt x="451" y="5"/>
                  </a:cubicBezTo>
                  <a:cubicBezTo>
                    <a:pt x="472" y="7"/>
                    <a:pt x="491" y="16"/>
                    <a:pt x="509" y="28"/>
                  </a:cubicBezTo>
                  <a:cubicBezTo>
                    <a:pt x="548" y="55"/>
                    <a:pt x="585" y="83"/>
                    <a:pt x="617" y="118"/>
                  </a:cubicBezTo>
                  <a:cubicBezTo>
                    <a:pt x="641" y="143"/>
                    <a:pt x="649" y="173"/>
                    <a:pt x="648" y="206"/>
                  </a:cubicBezTo>
                  <a:cubicBezTo>
                    <a:pt x="647" y="243"/>
                    <a:pt x="646" y="280"/>
                    <a:pt x="644" y="317"/>
                  </a:cubicBezTo>
                  <a:cubicBezTo>
                    <a:pt x="644" y="336"/>
                    <a:pt x="638" y="353"/>
                    <a:pt x="629" y="369"/>
                  </a:cubicBezTo>
                  <a:cubicBezTo>
                    <a:pt x="617" y="393"/>
                    <a:pt x="595" y="398"/>
                    <a:pt x="572" y="400"/>
                  </a:cubicBezTo>
                  <a:cubicBezTo>
                    <a:pt x="565" y="400"/>
                    <a:pt x="558" y="399"/>
                    <a:pt x="550" y="395"/>
                  </a:cubicBezTo>
                  <a:cubicBezTo>
                    <a:pt x="554" y="395"/>
                    <a:pt x="558" y="394"/>
                    <a:pt x="562" y="393"/>
                  </a:cubicBezTo>
                  <a:cubicBezTo>
                    <a:pt x="566" y="392"/>
                    <a:pt x="570" y="390"/>
                    <a:pt x="575" y="390"/>
                  </a:cubicBezTo>
                  <a:cubicBezTo>
                    <a:pt x="593" y="388"/>
                    <a:pt x="603" y="377"/>
                    <a:pt x="611" y="362"/>
                  </a:cubicBezTo>
                  <a:cubicBezTo>
                    <a:pt x="623" y="339"/>
                    <a:pt x="628" y="314"/>
                    <a:pt x="628" y="289"/>
                  </a:cubicBezTo>
                  <a:cubicBezTo>
                    <a:pt x="629" y="255"/>
                    <a:pt x="629" y="221"/>
                    <a:pt x="629" y="187"/>
                  </a:cubicBezTo>
                  <a:cubicBezTo>
                    <a:pt x="629" y="184"/>
                    <a:pt x="629" y="181"/>
                    <a:pt x="629" y="178"/>
                  </a:cubicBezTo>
                  <a:cubicBezTo>
                    <a:pt x="627" y="153"/>
                    <a:pt x="621" y="148"/>
                    <a:pt x="598" y="151"/>
                  </a:cubicBezTo>
                  <a:cubicBezTo>
                    <a:pt x="580" y="153"/>
                    <a:pt x="562" y="155"/>
                    <a:pt x="544" y="157"/>
                  </a:cubicBezTo>
                  <a:cubicBezTo>
                    <a:pt x="504" y="162"/>
                    <a:pt x="464" y="166"/>
                    <a:pt x="423" y="171"/>
                  </a:cubicBezTo>
                  <a:cubicBezTo>
                    <a:pt x="387" y="175"/>
                    <a:pt x="352" y="179"/>
                    <a:pt x="316" y="182"/>
                  </a:cubicBezTo>
                  <a:cubicBezTo>
                    <a:pt x="277" y="186"/>
                    <a:pt x="239" y="189"/>
                    <a:pt x="201" y="190"/>
                  </a:cubicBezTo>
                  <a:cubicBezTo>
                    <a:pt x="188" y="191"/>
                    <a:pt x="175" y="184"/>
                    <a:pt x="161" y="181"/>
                  </a:cubicBezTo>
                  <a:cubicBezTo>
                    <a:pt x="161" y="184"/>
                    <a:pt x="162" y="187"/>
                    <a:pt x="163" y="189"/>
                  </a:cubicBezTo>
                  <a:cubicBezTo>
                    <a:pt x="170" y="210"/>
                    <a:pt x="174" y="230"/>
                    <a:pt x="173" y="252"/>
                  </a:cubicBezTo>
                  <a:cubicBezTo>
                    <a:pt x="173" y="280"/>
                    <a:pt x="173" y="308"/>
                    <a:pt x="172" y="336"/>
                  </a:cubicBezTo>
                  <a:cubicBezTo>
                    <a:pt x="172" y="338"/>
                    <a:pt x="172" y="339"/>
                    <a:pt x="170" y="344"/>
                  </a:cubicBezTo>
                  <a:cubicBezTo>
                    <a:pt x="163" y="326"/>
                    <a:pt x="161" y="310"/>
                    <a:pt x="160" y="294"/>
                  </a:cubicBezTo>
                  <a:cubicBezTo>
                    <a:pt x="158" y="270"/>
                    <a:pt x="158" y="245"/>
                    <a:pt x="155" y="221"/>
                  </a:cubicBezTo>
                  <a:cubicBezTo>
                    <a:pt x="154" y="202"/>
                    <a:pt x="150" y="184"/>
                    <a:pt x="135" y="170"/>
                  </a:cubicBezTo>
                  <a:lnTo>
                    <a:pt x="136" y="171"/>
                  </a:ln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îSḻídê">
              <a:extLst>
                <a:ext uri="{FF2B5EF4-FFF2-40B4-BE49-F238E27FC236}">
                  <a16:creationId xmlns:a16="http://schemas.microsoft.com/office/drawing/2014/main" id="{234E5344-DFF2-D634-0462-A5457903C3D1}"/>
                </a:ext>
              </a:extLst>
            </p:cNvPr>
            <p:cNvSpPr/>
            <p:nvPr/>
          </p:nvSpPr>
          <p:spPr bwMode="auto">
            <a:xfrm>
              <a:off x="4524195" y="3596165"/>
              <a:ext cx="636838" cy="1832472"/>
            </a:xfrm>
            <a:custGeom>
              <a:avLst/>
              <a:gdLst>
                <a:gd name="T0" fmla="*/ 39 w 141"/>
                <a:gd name="T1" fmla="*/ 377 h 406"/>
                <a:gd name="T2" fmla="*/ 44 w 141"/>
                <a:gd name="T3" fmla="*/ 375 h 406"/>
                <a:gd name="T4" fmla="*/ 57 w 141"/>
                <a:gd name="T5" fmla="*/ 325 h 406"/>
                <a:gd name="T6" fmla="*/ 59 w 141"/>
                <a:gd name="T7" fmla="*/ 304 h 406"/>
                <a:gd name="T8" fmla="*/ 67 w 141"/>
                <a:gd name="T9" fmla="*/ 199 h 406"/>
                <a:gd name="T10" fmla="*/ 69 w 141"/>
                <a:gd name="T11" fmla="*/ 145 h 406"/>
                <a:gd name="T12" fmla="*/ 82 w 141"/>
                <a:gd name="T13" fmla="*/ 86 h 406"/>
                <a:gd name="T14" fmla="*/ 76 w 141"/>
                <a:gd name="T15" fmla="*/ 139 h 406"/>
                <a:gd name="T16" fmla="*/ 73 w 141"/>
                <a:gd name="T17" fmla="*/ 195 h 406"/>
                <a:gd name="T18" fmla="*/ 69 w 141"/>
                <a:gd name="T19" fmla="*/ 315 h 406"/>
                <a:gd name="T20" fmla="*/ 67 w 141"/>
                <a:gd name="T21" fmla="*/ 353 h 406"/>
                <a:gd name="T22" fmla="*/ 71 w 141"/>
                <a:gd name="T23" fmla="*/ 362 h 406"/>
                <a:gd name="T24" fmla="*/ 97 w 141"/>
                <a:gd name="T25" fmla="*/ 385 h 406"/>
                <a:gd name="T26" fmla="*/ 99 w 141"/>
                <a:gd name="T27" fmla="*/ 371 h 406"/>
                <a:gd name="T28" fmla="*/ 98 w 141"/>
                <a:gd name="T29" fmla="*/ 263 h 406"/>
                <a:gd name="T30" fmla="*/ 116 w 141"/>
                <a:gd name="T31" fmla="*/ 85 h 406"/>
                <a:gd name="T32" fmla="*/ 132 w 141"/>
                <a:gd name="T33" fmla="*/ 15 h 406"/>
                <a:gd name="T34" fmla="*/ 141 w 141"/>
                <a:gd name="T35" fmla="*/ 0 h 406"/>
                <a:gd name="T36" fmla="*/ 141 w 141"/>
                <a:gd name="T37" fmla="*/ 11 h 406"/>
                <a:gd name="T38" fmla="*/ 118 w 141"/>
                <a:gd name="T39" fmla="*/ 178 h 406"/>
                <a:gd name="T40" fmla="*/ 116 w 141"/>
                <a:gd name="T41" fmla="*/ 203 h 406"/>
                <a:gd name="T42" fmla="*/ 114 w 141"/>
                <a:gd name="T43" fmla="*/ 278 h 406"/>
                <a:gd name="T44" fmla="*/ 115 w 141"/>
                <a:gd name="T45" fmla="*/ 354 h 406"/>
                <a:gd name="T46" fmla="*/ 99 w 141"/>
                <a:gd name="T47" fmla="*/ 400 h 406"/>
                <a:gd name="T48" fmla="*/ 69 w 141"/>
                <a:gd name="T49" fmla="*/ 404 h 406"/>
                <a:gd name="T50" fmla="*/ 37 w 141"/>
                <a:gd name="T51" fmla="*/ 391 h 406"/>
                <a:gd name="T52" fmla="*/ 19 w 141"/>
                <a:gd name="T53" fmla="*/ 371 h 406"/>
                <a:gd name="T54" fmla="*/ 1 w 141"/>
                <a:gd name="T55" fmla="*/ 321 h 406"/>
                <a:gd name="T56" fmla="*/ 1 w 141"/>
                <a:gd name="T57" fmla="*/ 234 h 406"/>
                <a:gd name="T58" fmla="*/ 15 w 141"/>
                <a:gd name="T59" fmla="*/ 135 h 406"/>
                <a:gd name="T60" fmla="*/ 9 w 141"/>
                <a:gd name="T61" fmla="*/ 211 h 406"/>
                <a:gd name="T62" fmla="*/ 15 w 141"/>
                <a:gd name="T63" fmla="*/ 287 h 406"/>
                <a:gd name="T64" fmla="*/ 24 w 141"/>
                <a:gd name="T65" fmla="*/ 157 h 406"/>
                <a:gd name="T66" fmla="*/ 28 w 141"/>
                <a:gd name="T67" fmla="*/ 151 h 406"/>
                <a:gd name="T68" fmla="*/ 29 w 141"/>
                <a:gd name="T69" fmla="*/ 225 h 406"/>
                <a:gd name="T70" fmla="*/ 33 w 141"/>
                <a:gd name="T71" fmla="*/ 300 h 406"/>
                <a:gd name="T72" fmla="*/ 39 w 141"/>
                <a:gd name="T73" fmla="*/ 377 h 406"/>
                <a:gd name="T74" fmla="*/ 48 w 141"/>
                <a:gd name="T75" fmla="*/ 388 h 406"/>
                <a:gd name="T76" fmla="*/ 96 w 141"/>
                <a:gd name="T77" fmla="*/ 394 h 406"/>
                <a:gd name="T78" fmla="*/ 58 w 141"/>
                <a:gd name="T79" fmla="*/ 361 h 406"/>
                <a:gd name="T80" fmla="*/ 48 w 141"/>
                <a:gd name="T81" fmla="*/ 388 h 406"/>
                <a:gd name="T82" fmla="*/ 14 w 141"/>
                <a:gd name="T83" fmla="*/ 344 h 406"/>
                <a:gd name="T84" fmla="*/ 17 w 141"/>
                <a:gd name="T85" fmla="*/ 344 h 406"/>
                <a:gd name="T86" fmla="*/ 16 w 141"/>
                <a:gd name="T87" fmla="*/ 326 h 406"/>
                <a:gd name="T88" fmla="*/ 14 w 141"/>
                <a:gd name="T89" fmla="*/ 326 h 406"/>
                <a:gd name="T90" fmla="*/ 14 w 141"/>
                <a:gd name="T91" fmla="*/ 344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1" h="406">
                  <a:moveTo>
                    <a:pt x="39" y="377"/>
                  </a:moveTo>
                  <a:cubicBezTo>
                    <a:pt x="43" y="375"/>
                    <a:pt x="44" y="375"/>
                    <a:pt x="44" y="375"/>
                  </a:cubicBezTo>
                  <a:cubicBezTo>
                    <a:pt x="56" y="360"/>
                    <a:pt x="60" y="344"/>
                    <a:pt x="57" y="325"/>
                  </a:cubicBezTo>
                  <a:cubicBezTo>
                    <a:pt x="56" y="318"/>
                    <a:pt x="57" y="310"/>
                    <a:pt x="59" y="304"/>
                  </a:cubicBezTo>
                  <a:cubicBezTo>
                    <a:pt x="73" y="270"/>
                    <a:pt x="69" y="234"/>
                    <a:pt x="67" y="199"/>
                  </a:cubicBezTo>
                  <a:cubicBezTo>
                    <a:pt x="66" y="181"/>
                    <a:pt x="65" y="163"/>
                    <a:pt x="69" y="145"/>
                  </a:cubicBezTo>
                  <a:cubicBezTo>
                    <a:pt x="72" y="125"/>
                    <a:pt x="76" y="105"/>
                    <a:pt x="82" y="86"/>
                  </a:cubicBezTo>
                  <a:cubicBezTo>
                    <a:pt x="80" y="103"/>
                    <a:pt x="79" y="121"/>
                    <a:pt x="76" y="139"/>
                  </a:cubicBezTo>
                  <a:cubicBezTo>
                    <a:pt x="73" y="158"/>
                    <a:pt x="72" y="176"/>
                    <a:pt x="73" y="195"/>
                  </a:cubicBezTo>
                  <a:cubicBezTo>
                    <a:pt x="76" y="235"/>
                    <a:pt x="74" y="275"/>
                    <a:pt x="69" y="315"/>
                  </a:cubicBezTo>
                  <a:cubicBezTo>
                    <a:pt x="67" y="328"/>
                    <a:pt x="67" y="341"/>
                    <a:pt x="67" y="353"/>
                  </a:cubicBezTo>
                  <a:cubicBezTo>
                    <a:pt x="67" y="356"/>
                    <a:pt x="69" y="360"/>
                    <a:pt x="71" y="362"/>
                  </a:cubicBezTo>
                  <a:cubicBezTo>
                    <a:pt x="79" y="370"/>
                    <a:pt x="87" y="376"/>
                    <a:pt x="97" y="385"/>
                  </a:cubicBezTo>
                  <a:cubicBezTo>
                    <a:pt x="98" y="379"/>
                    <a:pt x="99" y="375"/>
                    <a:pt x="99" y="371"/>
                  </a:cubicBezTo>
                  <a:cubicBezTo>
                    <a:pt x="99" y="335"/>
                    <a:pt x="99" y="299"/>
                    <a:pt x="98" y="263"/>
                  </a:cubicBezTo>
                  <a:cubicBezTo>
                    <a:pt x="97" y="203"/>
                    <a:pt x="102" y="144"/>
                    <a:pt x="116" y="85"/>
                  </a:cubicBezTo>
                  <a:cubicBezTo>
                    <a:pt x="122" y="62"/>
                    <a:pt x="127" y="38"/>
                    <a:pt x="132" y="15"/>
                  </a:cubicBezTo>
                  <a:cubicBezTo>
                    <a:pt x="134" y="10"/>
                    <a:pt x="136" y="5"/>
                    <a:pt x="141" y="0"/>
                  </a:cubicBezTo>
                  <a:cubicBezTo>
                    <a:pt x="141" y="4"/>
                    <a:pt x="141" y="7"/>
                    <a:pt x="141" y="11"/>
                  </a:cubicBezTo>
                  <a:cubicBezTo>
                    <a:pt x="129" y="66"/>
                    <a:pt x="121" y="122"/>
                    <a:pt x="118" y="178"/>
                  </a:cubicBezTo>
                  <a:cubicBezTo>
                    <a:pt x="118" y="187"/>
                    <a:pt x="117" y="195"/>
                    <a:pt x="116" y="203"/>
                  </a:cubicBezTo>
                  <a:cubicBezTo>
                    <a:pt x="113" y="228"/>
                    <a:pt x="112" y="253"/>
                    <a:pt x="114" y="278"/>
                  </a:cubicBezTo>
                  <a:cubicBezTo>
                    <a:pt x="116" y="304"/>
                    <a:pt x="115" y="329"/>
                    <a:pt x="115" y="354"/>
                  </a:cubicBezTo>
                  <a:cubicBezTo>
                    <a:pt x="115" y="371"/>
                    <a:pt x="113" y="387"/>
                    <a:pt x="99" y="400"/>
                  </a:cubicBezTo>
                  <a:cubicBezTo>
                    <a:pt x="90" y="401"/>
                    <a:pt x="79" y="402"/>
                    <a:pt x="69" y="404"/>
                  </a:cubicBezTo>
                  <a:cubicBezTo>
                    <a:pt x="55" y="406"/>
                    <a:pt x="46" y="400"/>
                    <a:pt x="37" y="391"/>
                  </a:cubicBezTo>
                  <a:cubicBezTo>
                    <a:pt x="30" y="385"/>
                    <a:pt x="25" y="377"/>
                    <a:pt x="19" y="371"/>
                  </a:cubicBezTo>
                  <a:cubicBezTo>
                    <a:pt x="5" y="357"/>
                    <a:pt x="1" y="339"/>
                    <a:pt x="1" y="321"/>
                  </a:cubicBezTo>
                  <a:cubicBezTo>
                    <a:pt x="0" y="292"/>
                    <a:pt x="0" y="263"/>
                    <a:pt x="1" y="234"/>
                  </a:cubicBezTo>
                  <a:cubicBezTo>
                    <a:pt x="2" y="201"/>
                    <a:pt x="8" y="168"/>
                    <a:pt x="15" y="135"/>
                  </a:cubicBezTo>
                  <a:cubicBezTo>
                    <a:pt x="20" y="161"/>
                    <a:pt x="11" y="185"/>
                    <a:pt x="9" y="211"/>
                  </a:cubicBezTo>
                  <a:cubicBezTo>
                    <a:pt x="8" y="237"/>
                    <a:pt x="11" y="262"/>
                    <a:pt x="15" y="287"/>
                  </a:cubicBezTo>
                  <a:cubicBezTo>
                    <a:pt x="17" y="244"/>
                    <a:pt x="15" y="200"/>
                    <a:pt x="24" y="157"/>
                  </a:cubicBezTo>
                  <a:cubicBezTo>
                    <a:pt x="24" y="155"/>
                    <a:pt x="26" y="152"/>
                    <a:pt x="28" y="151"/>
                  </a:cubicBezTo>
                  <a:cubicBezTo>
                    <a:pt x="28" y="175"/>
                    <a:pt x="28" y="200"/>
                    <a:pt x="29" y="225"/>
                  </a:cubicBezTo>
                  <a:cubicBezTo>
                    <a:pt x="29" y="250"/>
                    <a:pt x="31" y="275"/>
                    <a:pt x="33" y="300"/>
                  </a:cubicBezTo>
                  <a:cubicBezTo>
                    <a:pt x="34" y="325"/>
                    <a:pt x="37" y="350"/>
                    <a:pt x="39" y="377"/>
                  </a:cubicBezTo>
                  <a:close/>
                  <a:moveTo>
                    <a:pt x="48" y="388"/>
                  </a:moveTo>
                  <a:cubicBezTo>
                    <a:pt x="66" y="397"/>
                    <a:pt x="79" y="398"/>
                    <a:pt x="96" y="394"/>
                  </a:cubicBezTo>
                  <a:cubicBezTo>
                    <a:pt x="85" y="381"/>
                    <a:pt x="73" y="370"/>
                    <a:pt x="58" y="361"/>
                  </a:cubicBezTo>
                  <a:cubicBezTo>
                    <a:pt x="54" y="371"/>
                    <a:pt x="51" y="379"/>
                    <a:pt x="48" y="388"/>
                  </a:cubicBezTo>
                  <a:close/>
                  <a:moveTo>
                    <a:pt x="14" y="344"/>
                  </a:moveTo>
                  <a:cubicBezTo>
                    <a:pt x="15" y="344"/>
                    <a:pt x="16" y="344"/>
                    <a:pt x="17" y="344"/>
                  </a:cubicBezTo>
                  <a:cubicBezTo>
                    <a:pt x="17" y="338"/>
                    <a:pt x="17" y="332"/>
                    <a:pt x="16" y="326"/>
                  </a:cubicBezTo>
                  <a:cubicBezTo>
                    <a:pt x="16" y="326"/>
                    <a:pt x="15" y="326"/>
                    <a:pt x="14" y="326"/>
                  </a:cubicBezTo>
                  <a:cubicBezTo>
                    <a:pt x="14" y="332"/>
                    <a:pt x="14" y="338"/>
                    <a:pt x="14" y="344"/>
                  </a:cubicBez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îśḻidè">
              <a:extLst>
                <a:ext uri="{FF2B5EF4-FFF2-40B4-BE49-F238E27FC236}">
                  <a16:creationId xmlns:a16="http://schemas.microsoft.com/office/drawing/2014/main" id="{677D6B78-99F1-EEAB-06D3-A9824B82FA4B}"/>
                </a:ext>
              </a:extLst>
            </p:cNvPr>
            <p:cNvSpPr/>
            <p:nvPr/>
          </p:nvSpPr>
          <p:spPr bwMode="auto">
            <a:xfrm>
              <a:off x="4012227" y="2725194"/>
              <a:ext cx="1283043" cy="1476592"/>
            </a:xfrm>
            <a:custGeom>
              <a:avLst/>
              <a:gdLst>
                <a:gd name="T0" fmla="*/ 155 w 284"/>
                <a:gd name="T1" fmla="*/ 321 h 327"/>
                <a:gd name="T2" fmla="*/ 132 w 284"/>
                <a:gd name="T3" fmla="*/ 317 h 327"/>
                <a:gd name="T4" fmla="*/ 29 w 284"/>
                <a:gd name="T5" fmla="*/ 233 h 327"/>
                <a:gd name="T6" fmla="*/ 14 w 284"/>
                <a:gd name="T7" fmla="*/ 217 h 327"/>
                <a:gd name="T8" fmla="*/ 1 w 284"/>
                <a:gd name="T9" fmla="*/ 178 h 327"/>
                <a:gd name="T10" fmla="*/ 50 w 284"/>
                <a:gd name="T11" fmla="*/ 44 h 327"/>
                <a:gd name="T12" fmla="*/ 102 w 284"/>
                <a:gd name="T13" fmla="*/ 6 h 327"/>
                <a:gd name="T14" fmla="*/ 144 w 284"/>
                <a:gd name="T15" fmla="*/ 12 h 327"/>
                <a:gd name="T16" fmla="*/ 235 w 284"/>
                <a:gd name="T17" fmla="*/ 96 h 327"/>
                <a:gd name="T18" fmla="*/ 274 w 284"/>
                <a:gd name="T19" fmla="*/ 142 h 327"/>
                <a:gd name="T20" fmla="*/ 269 w 284"/>
                <a:gd name="T21" fmla="*/ 165 h 327"/>
                <a:gd name="T22" fmla="*/ 217 w 284"/>
                <a:gd name="T23" fmla="*/ 192 h 327"/>
                <a:gd name="T24" fmla="*/ 181 w 284"/>
                <a:gd name="T25" fmla="*/ 226 h 327"/>
                <a:gd name="T26" fmla="*/ 156 w 284"/>
                <a:gd name="T27" fmla="*/ 289 h 327"/>
                <a:gd name="T28" fmla="*/ 155 w 284"/>
                <a:gd name="T29" fmla="*/ 321 h 327"/>
                <a:gd name="T30" fmla="*/ 262 w 284"/>
                <a:gd name="T31" fmla="*/ 150 h 327"/>
                <a:gd name="T32" fmla="*/ 257 w 284"/>
                <a:gd name="T33" fmla="*/ 141 h 327"/>
                <a:gd name="T34" fmla="*/ 234 w 284"/>
                <a:gd name="T35" fmla="*/ 115 h 327"/>
                <a:gd name="T36" fmla="*/ 140 w 284"/>
                <a:gd name="T37" fmla="*/ 17 h 327"/>
                <a:gd name="T38" fmla="*/ 115 w 284"/>
                <a:gd name="T39" fmla="*/ 12 h 327"/>
                <a:gd name="T40" fmla="*/ 64 w 284"/>
                <a:gd name="T41" fmla="*/ 50 h 327"/>
                <a:gd name="T42" fmla="*/ 13 w 284"/>
                <a:gd name="T43" fmla="*/ 194 h 327"/>
                <a:gd name="T44" fmla="*/ 27 w 284"/>
                <a:gd name="T45" fmla="*/ 221 h 327"/>
                <a:gd name="T46" fmla="*/ 131 w 284"/>
                <a:gd name="T47" fmla="*/ 305 h 327"/>
                <a:gd name="T48" fmla="*/ 149 w 284"/>
                <a:gd name="T49" fmla="*/ 317 h 327"/>
                <a:gd name="T50" fmla="*/ 150 w 284"/>
                <a:gd name="T51" fmla="*/ 306 h 327"/>
                <a:gd name="T52" fmla="*/ 157 w 284"/>
                <a:gd name="T53" fmla="*/ 252 h 327"/>
                <a:gd name="T54" fmla="*/ 223 w 284"/>
                <a:gd name="T55" fmla="*/ 177 h 327"/>
                <a:gd name="T56" fmla="*/ 236 w 284"/>
                <a:gd name="T57" fmla="*/ 169 h 327"/>
                <a:gd name="T58" fmla="*/ 216 w 284"/>
                <a:gd name="T59" fmla="*/ 171 h 327"/>
                <a:gd name="T60" fmla="*/ 174 w 284"/>
                <a:gd name="T61" fmla="*/ 203 h 327"/>
                <a:gd name="T62" fmla="*/ 139 w 284"/>
                <a:gd name="T63" fmla="*/ 288 h 327"/>
                <a:gd name="T64" fmla="*/ 136 w 284"/>
                <a:gd name="T65" fmla="*/ 300 h 327"/>
                <a:gd name="T66" fmla="*/ 156 w 284"/>
                <a:gd name="T67" fmla="*/ 211 h 327"/>
                <a:gd name="T68" fmla="*/ 216 w 284"/>
                <a:gd name="T69" fmla="*/ 165 h 327"/>
                <a:gd name="T70" fmla="*/ 241 w 284"/>
                <a:gd name="T71" fmla="*/ 156 h 327"/>
                <a:gd name="T72" fmla="*/ 262 w 284"/>
                <a:gd name="T73" fmla="*/ 15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84" h="327">
                  <a:moveTo>
                    <a:pt x="155" y="321"/>
                  </a:moveTo>
                  <a:cubicBezTo>
                    <a:pt x="146" y="327"/>
                    <a:pt x="139" y="323"/>
                    <a:pt x="132" y="317"/>
                  </a:cubicBezTo>
                  <a:cubicBezTo>
                    <a:pt x="97" y="290"/>
                    <a:pt x="61" y="265"/>
                    <a:pt x="29" y="233"/>
                  </a:cubicBezTo>
                  <a:cubicBezTo>
                    <a:pt x="24" y="228"/>
                    <a:pt x="19" y="222"/>
                    <a:pt x="14" y="217"/>
                  </a:cubicBezTo>
                  <a:cubicBezTo>
                    <a:pt x="4" y="206"/>
                    <a:pt x="0" y="194"/>
                    <a:pt x="1" y="178"/>
                  </a:cubicBezTo>
                  <a:cubicBezTo>
                    <a:pt x="6" y="129"/>
                    <a:pt x="19" y="83"/>
                    <a:pt x="50" y="44"/>
                  </a:cubicBezTo>
                  <a:cubicBezTo>
                    <a:pt x="64" y="26"/>
                    <a:pt x="82" y="13"/>
                    <a:pt x="102" y="6"/>
                  </a:cubicBezTo>
                  <a:cubicBezTo>
                    <a:pt x="116" y="0"/>
                    <a:pt x="129" y="1"/>
                    <a:pt x="144" y="12"/>
                  </a:cubicBezTo>
                  <a:cubicBezTo>
                    <a:pt x="178" y="36"/>
                    <a:pt x="207" y="65"/>
                    <a:pt x="235" y="96"/>
                  </a:cubicBezTo>
                  <a:cubicBezTo>
                    <a:pt x="248" y="111"/>
                    <a:pt x="262" y="126"/>
                    <a:pt x="274" y="142"/>
                  </a:cubicBezTo>
                  <a:cubicBezTo>
                    <a:pt x="284" y="154"/>
                    <a:pt x="283" y="157"/>
                    <a:pt x="269" y="165"/>
                  </a:cubicBezTo>
                  <a:cubicBezTo>
                    <a:pt x="252" y="174"/>
                    <a:pt x="234" y="183"/>
                    <a:pt x="217" y="192"/>
                  </a:cubicBezTo>
                  <a:cubicBezTo>
                    <a:pt x="201" y="200"/>
                    <a:pt x="190" y="212"/>
                    <a:pt x="181" y="226"/>
                  </a:cubicBezTo>
                  <a:cubicBezTo>
                    <a:pt x="168" y="245"/>
                    <a:pt x="158" y="265"/>
                    <a:pt x="156" y="289"/>
                  </a:cubicBezTo>
                  <a:cubicBezTo>
                    <a:pt x="154" y="299"/>
                    <a:pt x="155" y="309"/>
                    <a:pt x="155" y="321"/>
                  </a:cubicBezTo>
                  <a:close/>
                  <a:moveTo>
                    <a:pt x="262" y="150"/>
                  </a:moveTo>
                  <a:cubicBezTo>
                    <a:pt x="260" y="146"/>
                    <a:pt x="259" y="143"/>
                    <a:pt x="257" y="141"/>
                  </a:cubicBezTo>
                  <a:cubicBezTo>
                    <a:pt x="250" y="132"/>
                    <a:pt x="242" y="124"/>
                    <a:pt x="234" y="115"/>
                  </a:cubicBezTo>
                  <a:cubicBezTo>
                    <a:pt x="205" y="80"/>
                    <a:pt x="175" y="46"/>
                    <a:pt x="140" y="17"/>
                  </a:cubicBezTo>
                  <a:cubicBezTo>
                    <a:pt x="131" y="10"/>
                    <a:pt x="124" y="9"/>
                    <a:pt x="115" y="12"/>
                  </a:cubicBezTo>
                  <a:cubicBezTo>
                    <a:pt x="94" y="20"/>
                    <a:pt x="78" y="33"/>
                    <a:pt x="64" y="50"/>
                  </a:cubicBezTo>
                  <a:cubicBezTo>
                    <a:pt x="29" y="91"/>
                    <a:pt x="16" y="140"/>
                    <a:pt x="13" y="194"/>
                  </a:cubicBezTo>
                  <a:cubicBezTo>
                    <a:pt x="12" y="206"/>
                    <a:pt x="19" y="214"/>
                    <a:pt x="27" y="221"/>
                  </a:cubicBezTo>
                  <a:cubicBezTo>
                    <a:pt x="61" y="249"/>
                    <a:pt x="96" y="277"/>
                    <a:pt x="131" y="305"/>
                  </a:cubicBezTo>
                  <a:cubicBezTo>
                    <a:pt x="136" y="309"/>
                    <a:pt x="142" y="312"/>
                    <a:pt x="149" y="317"/>
                  </a:cubicBezTo>
                  <a:cubicBezTo>
                    <a:pt x="150" y="311"/>
                    <a:pt x="150" y="309"/>
                    <a:pt x="150" y="306"/>
                  </a:cubicBezTo>
                  <a:cubicBezTo>
                    <a:pt x="150" y="288"/>
                    <a:pt x="150" y="269"/>
                    <a:pt x="157" y="252"/>
                  </a:cubicBezTo>
                  <a:cubicBezTo>
                    <a:pt x="171" y="219"/>
                    <a:pt x="187" y="189"/>
                    <a:pt x="223" y="177"/>
                  </a:cubicBezTo>
                  <a:cubicBezTo>
                    <a:pt x="228" y="175"/>
                    <a:pt x="231" y="171"/>
                    <a:pt x="236" y="169"/>
                  </a:cubicBezTo>
                  <a:cubicBezTo>
                    <a:pt x="228" y="168"/>
                    <a:pt x="222" y="170"/>
                    <a:pt x="216" y="171"/>
                  </a:cubicBezTo>
                  <a:cubicBezTo>
                    <a:pt x="198" y="176"/>
                    <a:pt x="183" y="186"/>
                    <a:pt x="174" y="203"/>
                  </a:cubicBezTo>
                  <a:cubicBezTo>
                    <a:pt x="159" y="230"/>
                    <a:pt x="143" y="257"/>
                    <a:pt x="139" y="288"/>
                  </a:cubicBezTo>
                  <a:cubicBezTo>
                    <a:pt x="139" y="291"/>
                    <a:pt x="138" y="294"/>
                    <a:pt x="136" y="300"/>
                  </a:cubicBezTo>
                  <a:cubicBezTo>
                    <a:pt x="130" y="265"/>
                    <a:pt x="143" y="238"/>
                    <a:pt x="156" y="211"/>
                  </a:cubicBezTo>
                  <a:cubicBezTo>
                    <a:pt x="168" y="185"/>
                    <a:pt x="188" y="170"/>
                    <a:pt x="216" y="165"/>
                  </a:cubicBezTo>
                  <a:cubicBezTo>
                    <a:pt x="225" y="164"/>
                    <a:pt x="233" y="160"/>
                    <a:pt x="241" y="156"/>
                  </a:cubicBezTo>
                  <a:cubicBezTo>
                    <a:pt x="250" y="152"/>
                    <a:pt x="254" y="149"/>
                    <a:pt x="262" y="150"/>
                  </a:cubicBez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îslïḑe">
              <a:extLst>
                <a:ext uri="{FF2B5EF4-FFF2-40B4-BE49-F238E27FC236}">
                  <a16:creationId xmlns:a16="http://schemas.microsoft.com/office/drawing/2014/main" id="{15DB6690-EFCC-B412-639A-C58D43DCFC72}"/>
                </a:ext>
              </a:extLst>
            </p:cNvPr>
            <p:cNvSpPr/>
            <p:nvPr/>
          </p:nvSpPr>
          <p:spPr bwMode="auto">
            <a:xfrm>
              <a:off x="5214105" y="4654440"/>
              <a:ext cx="2581694" cy="1401670"/>
            </a:xfrm>
            <a:custGeom>
              <a:avLst/>
              <a:gdLst>
                <a:gd name="T0" fmla="*/ 543 w 571"/>
                <a:gd name="T1" fmla="*/ 15 h 311"/>
                <a:gd name="T2" fmla="*/ 564 w 571"/>
                <a:gd name="T3" fmla="*/ 0 h 311"/>
                <a:gd name="T4" fmla="*/ 566 w 571"/>
                <a:gd name="T5" fmla="*/ 59 h 311"/>
                <a:gd name="T6" fmla="*/ 570 w 571"/>
                <a:gd name="T7" fmla="*/ 119 h 311"/>
                <a:gd name="T8" fmla="*/ 495 w 571"/>
                <a:gd name="T9" fmla="*/ 226 h 311"/>
                <a:gd name="T10" fmla="*/ 401 w 571"/>
                <a:gd name="T11" fmla="*/ 253 h 311"/>
                <a:gd name="T12" fmla="*/ 289 w 571"/>
                <a:gd name="T13" fmla="*/ 281 h 311"/>
                <a:gd name="T14" fmla="*/ 187 w 571"/>
                <a:gd name="T15" fmla="*/ 301 h 311"/>
                <a:gd name="T16" fmla="*/ 100 w 571"/>
                <a:gd name="T17" fmla="*/ 311 h 311"/>
                <a:gd name="T18" fmla="*/ 51 w 571"/>
                <a:gd name="T19" fmla="*/ 300 h 311"/>
                <a:gd name="T20" fmla="*/ 11 w 571"/>
                <a:gd name="T21" fmla="*/ 243 h 311"/>
                <a:gd name="T22" fmla="*/ 2 w 571"/>
                <a:gd name="T23" fmla="*/ 192 h 311"/>
                <a:gd name="T24" fmla="*/ 2 w 571"/>
                <a:gd name="T25" fmla="*/ 123 h 311"/>
                <a:gd name="T26" fmla="*/ 4 w 571"/>
                <a:gd name="T27" fmla="*/ 103 h 311"/>
                <a:gd name="T28" fmla="*/ 11 w 571"/>
                <a:gd name="T29" fmla="*/ 124 h 311"/>
                <a:gd name="T30" fmla="*/ 15 w 571"/>
                <a:gd name="T31" fmla="*/ 174 h 311"/>
                <a:gd name="T32" fmla="*/ 19 w 571"/>
                <a:gd name="T33" fmla="*/ 222 h 311"/>
                <a:gd name="T34" fmla="*/ 38 w 571"/>
                <a:gd name="T35" fmla="*/ 272 h 311"/>
                <a:gd name="T36" fmla="*/ 78 w 571"/>
                <a:gd name="T37" fmla="*/ 297 h 311"/>
                <a:gd name="T38" fmla="*/ 171 w 571"/>
                <a:gd name="T39" fmla="*/ 299 h 311"/>
                <a:gd name="T40" fmla="*/ 353 w 571"/>
                <a:gd name="T41" fmla="*/ 255 h 311"/>
                <a:gd name="T42" fmla="*/ 386 w 571"/>
                <a:gd name="T43" fmla="*/ 245 h 311"/>
                <a:gd name="T44" fmla="*/ 385 w 571"/>
                <a:gd name="T45" fmla="*/ 245 h 311"/>
                <a:gd name="T46" fmla="*/ 498 w 571"/>
                <a:gd name="T47" fmla="*/ 207 h 311"/>
                <a:gd name="T48" fmla="*/ 557 w 571"/>
                <a:gd name="T49" fmla="*/ 114 h 311"/>
                <a:gd name="T50" fmla="*/ 555 w 571"/>
                <a:gd name="T51" fmla="*/ 49 h 311"/>
                <a:gd name="T52" fmla="*/ 553 w 571"/>
                <a:gd name="T53" fmla="*/ 19 h 311"/>
                <a:gd name="T54" fmla="*/ 527 w 571"/>
                <a:gd name="T55" fmla="*/ 35 h 311"/>
                <a:gd name="T56" fmla="*/ 525 w 571"/>
                <a:gd name="T57" fmla="*/ 33 h 311"/>
                <a:gd name="T58" fmla="*/ 535 w 571"/>
                <a:gd name="T59" fmla="*/ 24 h 311"/>
                <a:gd name="T60" fmla="*/ 544 w 571"/>
                <a:gd name="T61" fmla="*/ 14 h 311"/>
                <a:gd name="T62" fmla="*/ 543 w 571"/>
                <a:gd name="T63" fmla="*/ 15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71" h="311">
                  <a:moveTo>
                    <a:pt x="543" y="15"/>
                  </a:moveTo>
                  <a:cubicBezTo>
                    <a:pt x="550" y="10"/>
                    <a:pt x="556" y="5"/>
                    <a:pt x="564" y="0"/>
                  </a:cubicBezTo>
                  <a:cubicBezTo>
                    <a:pt x="557" y="21"/>
                    <a:pt x="563" y="40"/>
                    <a:pt x="566" y="59"/>
                  </a:cubicBezTo>
                  <a:cubicBezTo>
                    <a:pt x="568" y="79"/>
                    <a:pt x="571" y="99"/>
                    <a:pt x="570" y="119"/>
                  </a:cubicBezTo>
                  <a:cubicBezTo>
                    <a:pt x="570" y="171"/>
                    <a:pt x="542" y="210"/>
                    <a:pt x="495" y="226"/>
                  </a:cubicBezTo>
                  <a:cubicBezTo>
                    <a:pt x="464" y="236"/>
                    <a:pt x="432" y="245"/>
                    <a:pt x="401" y="253"/>
                  </a:cubicBezTo>
                  <a:cubicBezTo>
                    <a:pt x="363" y="263"/>
                    <a:pt x="326" y="273"/>
                    <a:pt x="289" y="281"/>
                  </a:cubicBezTo>
                  <a:cubicBezTo>
                    <a:pt x="255" y="289"/>
                    <a:pt x="221" y="293"/>
                    <a:pt x="187" y="301"/>
                  </a:cubicBezTo>
                  <a:cubicBezTo>
                    <a:pt x="158" y="308"/>
                    <a:pt x="129" y="311"/>
                    <a:pt x="100" y="311"/>
                  </a:cubicBezTo>
                  <a:cubicBezTo>
                    <a:pt x="83" y="310"/>
                    <a:pt x="66" y="309"/>
                    <a:pt x="51" y="300"/>
                  </a:cubicBezTo>
                  <a:cubicBezTo>
                    <a:pt x="28" y="288"/>
                    <a:pt x="18" y="266"/>
                    <a:pt x="11" y="243"/>
                  </a:cubicBezTo>
                  <a:cubicBezTo>
                    <a:pt x="6" y="227"/>
                    <a:pt x="3" y="209"/>
                    <a:pt x="2" y="192"/>
                  </a:cubicBezTo>
                  <a:cubicBezTo>
                    <a:pt x="0" y="169"/>
                    <a:pt x="1" y="146"/>
                    <a:pt x="2" y="123"/>
                  </a:cubicBezTo>
                  <a:cubicBezTo>
                    <a:pt x="2" y="117"/>
                    <a:pt x="3" y="111"/>
                    <a:pt x="4" y="103"/>
                  </a:cubicBezTo>
                  <a:cubicBezTo>
                    <a:pt x="13" y="110"/>
                    <a:pt x="12" y="117"/>
                    <a:pt x="11" y="124"/>
                  </a:cubicBezTo>
                  <a:cubicBezTo>
                    <a:pt x="10" y="141"/>
                    <a:pt x="11" y="157"/>
                    <a:pt x="15" y="174"/>
                  </a:cubicBezTo>
                  <a:cubicBezTo>
                    <a:pt x="19" y="190"/>
                    <a:pt x="18" y="206"/>
                    <a:pt x="19" y="222"/>
                  </a:cubicBezTo>
                  <a:cubicBezTo>
                    <a:pt x="21" y="240"/>
                    <a:pt x="28" y="257"/>
                    <a:pt x="38" y="272"/>
                  </a:cubicBezTo>
                  <a:cubicBezTo>
                    <a:pt x="47" y="287"/>
                    <a:pt x="63" y="292"/>
                    <a:pt x="78" y="297"/>
                  </a:cubicBezTo>
                  <a:cubicBezTo>
                    <a:pt x="109" y="306"/>
                    <a:pt x="140" y="307"/>
                    <a:pt x="171" y="299"/>
                  </a:cubicBezTo>
                  <a:cubicBezTo>
                    <a:pt x="232" y="284"/>
                    <a:pt x="292" y="270"/>
                    <a:pt x="353" y="255"/>
                  </a:cubicBezTo>
                  <a:cubicBezTo>
                    <a:pt x="364" y="252"/>
                    <a:pt x="375" y="248"/>
                    <a:pt x="386" y="245"/>
                  </a:cubicBezTo>
                  <a:cubicBezTo>
                    <a:pt x="385" y="245"/>
                    <a:pt x="385" y="245"/>
                    <a:pt x="385" y="245"/>
                  </a:cubicBezTo>
                  <a:cubicBezTo>
                    <a:pt x="423" y="233"/>
                    <a:pt x="462" y="224"/>
                    <a:pt x="498" y="207"/>
                  </a:cubicBezTo>
                  <a:cubicBezTo>
                    <a:pt x="534" y="190"/>
                    <a:pt x="555" y="157"/>
                    <a:pt x="557" y="114"/>
                  </a:cubicBezTo>
                  <a:cubicBezTo>
                    <a:pt x="557" y="92"/>
                    <a:pt x="555" y="71"/>
                    <a:pt x="555" y="49"/>
                  </a:cubicBezTo>
                  <a:cubicBezTo>
                    <a:pt x="554" y="40"/>
                    <a:pt x="554" y="30"/>
                    <a:pt x="553" y="19"/>
                  </a:cubicBezTo>
                  <a:cubicBezTo>
                    <a:pt x="544" y="25"/>
                    <a:pt x="535" y="30"/>
                    <a:pt x="527" y="35"/>
                  </a:cubicBezTo>
                  <a:cubicBezTo>
                    <a:pt x="526" y="35"/>
                    <a:pt x="526" y="34"/>
                    <a:pt x="525" y="33"/>
                  </a:cubicBezTo>
                  <a:cubicBezTo>
                    <a:pt x="529" y="30"/>
                    <a:pt x="532" y="28"/>
                    <a:pt x="535" y="24"/>
                  </a:cubicBezTo>
                  <a:cubicBezTo>
                    <a:pt x="538" y="21"/>
                    <a:pt x="541" y="18"/>
                    <a:pt x="544" y="14"/>
                  </a:cubicBezTo>
                  <a:lnTo>
                    <a:pt x="543" y="15"/>
                  </a:ln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îśľïďe">
              <a:extLst>
                <a:ext uri="{FF2B5EF4-FFF2-40B4-BE49-F238E27FC236}">
                  <a16:creationId xmlns:a16="http://schemas.microsoft.com/office/drawing/2014/main" id="{32614718-790D-7310-14D6-A006B7DA8210}"/>
                </a:ext>
              </a:extLst>
            </p:cNvPr>
            <p:cNvSpPr/>
            <p:nvPr/>
          </p:nvSpPr>
          <p:spPr bwMode="auto">
            <a:xfrm>
              <a:off x="7670926" y="2781386"/>
              <a:ext cx="524455" cy="2016655"/>
            </a:xfrm>
            <a:custGeom>
              <a:avLst/>
              <a:gdLst>
                <a:gd name="T0" fmla="*/ 38 w 116"/>
                <a:gd name="T1" fmla="*/ 65 h 447"/>
                <a:gd name="T2" fmla="*/ 17 w 116"/>
                <a:gd name="T3" fmla="*/ 56 h 447"/>
                <a:gd name="T4" fmla="*/ 0 w 116"/>
                <a:gd name="T5" fmla="*/ 47 h 447"/>
                <a:gd name="T6" fmla="*/ 58 w 116"/>
                <a:gd name="T7" fmla="*/ 64 h 447"/>
                <a:gd name="T8" fmla="*/ 95 w 116"/>
                <a:gd name="T9" fmla="*/ 142 h 447"/>
                <a:gd name="T10" fmla="*/ 105 w 116"/>
                <a:gd name="T11" fmla="*/ 210 h 447"/>
                <a:gd name="T12" fmla="*/ 106 w 116"/>
                <a:gd name="T13" fmla="*/ 201 h 447"/>
                <a:gd name="T14" fmla="*/ 99 w 116"/>
                <a:gd name="T15" fmla="*/ 103 h 447"/>
                <a:gd name="T16" fmla="*/ 36 w 116"/>
                <a:gd name="T17" fmla="*/ 7 h 447"/>
                <a:gd name="T18" fmla="*/ 32 w 116"/>
                <a:gd name="T19" fmla="*/ 0 h 447"/>
                <a:gd name="T20" fmla="*/ 84 w 116"/>
                <a:gd name="T21" fmla="*/ 44 h 447"/>
                <a:gd name="T22" fmla="*/ 114 w 116"/>
                <a:gd name="T23" fmla="*/ 151 h 447"/>
                <a:gd name="T24" fmla="*/ 116 w 116"/>
                <a:gd name="T25" fmla="*/ 219 h 447"/>
                <a:gd name="T26" fmla="*/ 88 w 116"/>
                <a:gd name="T27" fmla="*/ 223 h 447"/>
                <a:gd name="T28" fmla="*/ 88 w 116"/>
                <a:gd name="T29" fmla="*/ 250 h 447"/>
                <a:gd name="T30" fmla="*/ 88 w 116"/>
                <a:gd name="T31" fmla="*/ 327 h 447"/>
                <a:gd name="T32" fmla="*/ 81 w 116"/>
                <a:gd name="T33" fmla="*/ 406 h 447"/>
                <a:gd name="T34" fmla="*/ 48 w 116"/>
                <a:gd name="T35" fmla="*/ 447 h 447"/>
                <a:gd name="T36" fmla="*/ 48 w 116"/>
                <a:gd name="T37" fmla="*/ 443 h 447"/>
                <a:gd name="T38" fmla="*/ 72 w 116"/>
                <a:gd name="T39" fmla="*/ 386 h 447"/>
                <a:gd name="T40" fmla="*/ 77 w 116"/>
                <a:gd name="T41" fmla="*/ 280 h 447"/>
                <a:gd name="T42" fmla="*/ 76 w 116"/>
                <a:gd name="T43" fmla="*/ 245 h 447"/>
                <a:gd name="T44" fmla="*/ 83 w 116"/>
                <a:gd name="T45" fmla="*/ 170 h 447"/>
                <a:gd name="T46" fmla="*/ 83 w 116"/>
                <a:gd name="T47" fmla="*/ 148 h 447"/>
                <a:gd name="T48" fmla="*/ 62 w 116"/>
                <a:gd name="T49" fmla="*/ 88 h 447"/>
                <a:gd name="T50" fmla="*/ 37 w 116"/>
                <a:gd name="T51" fmla="*/ 64 h 447"/>
                <a:gd name="T52" fmla="*/ 38 w 116"/>
                <a:gd name="T53" fmla="*/ 65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6" h="447">
                  <a:moveTo>
                    <a:pt x="38" y="65"/>
                  </a:moveTo>
                  <a:cubicBezTo>
                    <a:pt x="34" y="55"/>
                    <a:pt x="24" y="58"/>
                    <a:pt x="17" y="56"/>
                  </a:cubicBezTo>
                  <a:cubicBezTo>
                    <a:pt x="11" y="54"/>
                    <a:pt x="3" y="55"/>
                    <a:pt x="0" y="47"/>
                  </a:cubicBezTo>
                  <a:cubicBezTo>
                    <a:pt x="19" y="42"/>
                    <a:pt x="44" y="49"/>
                    <a:pt x="58" y="64"/>
                  </a:cubicBezTo>
                  <a:cubicBezTo>
                    <a:pt x="78" y="86"/>
                    <a:pt x="90" y="112"/>
                    <a:pt x="95" y="142"/>
                  </a:cubicBezTo>
                  <a:cubicBezTo>
                    <a:pt x="99" y="164"/>
                    <a:pt x="102" y="186"/>
                    <a:pt x="105" y="210"/>
                  </a:cubicBezTo>
                  <a:cubicBezTo>
                    <a:pt x="105" y="206"/>
                    <a:pt x="106" y="204"/>
                    <a:pt x="106" y="201"/>
                  </a:cubicBezTo>
                  <a:cubicBezTo>
                    <a:pt x="105" y="168"/>
                    <a:pt x="107" y="135"/>
                    <a:pt x="99" y="103"/>
                  </a:cubicBezTo>
                  <a:cubicBezTo>
                    <a:pt x="88" y="64"/>
                    <a:pt x="74" y="27"/>
                    <a:pt x="36" y="7"/>
                  </a:cubicBezTo>
                  <a:cubicBezTo>
                    <a:pt x="34" y="6"/>
                    <a:pt x="33" y="3"/>
                    <a:pt x="32" y="0"/>
                  </a:cubicBezTo>
                  <a:cubicBezTo>
                    <a:pt x="54" y="9"/>
                    <a:pt x="72" y="23"/>
                    <a:pt x="84" y="44"/>
                  </a:cubicBezTo>
                  <a:cubicBezTo>
                    <a:pt x="103" y="77"/>
                    <a:pt x="112" y="113"/>
                    <a:pt x="114" y="151"/>
                  </a:cubicBezTo>
                  <a:cubicBezTo>
                    <a:pt x="114" y="173"/>
                    <a:pt x="115" y="195"/>
                    <a:pt x="116" y="219"/>
                  </a:cubicBezTo>
                  <a:cubicBezTo>
                    <a:pt x="107" y="220"/>
                    <a:pt x="98" y="222"/>
                    <a:pt x="88" y="223"/>
                  </a:cubicBezTo>
                  <a:cubicBezTo>
                    <a:pt x="88" y="231"/>
                    <a:pt x="88" y="240"/>
                    <a:pt x="88" y="250"/>
                  </a:cubicBezTo>
                  <a:cubicBezTo>
                    <a:pt x="88" y="275"/>
                    <a:pt x="89" y="301"/>
                    <a:pt x="88" y="327"/>
                  </a:cubicBezTo>
                  <a:cubicBezTo>
                    <a:pt x="87" y="354"/>
                    <a:pt x="83" y="380"/>
                    <a:pt x="81" y="406"/>
                  </a:cubicBezTo>
                  <a:cubicBezTo>
                    <a:pt x="79" y="427"/>
                    <a:pt x="65" y="438"/>
                    <a:pt x="48" y="447"/>
                  </a:cubicBezTo>
                  <a:cubicBezTo>
                    <a:pt x="48" y="444"/>
                    <a:pt x="47" y="443"/>
                    <a:pt x="48" y="443"/>
                  </a:cubicBezTo>
                  <a:cubicBezTo>
                    <a:pt x="66" y="428"/>
                    <a:pt x="71" y="408"/>
                    <a:pt x="72" y="386"/>
                  </a:cubicBezTo>
                  <a:cubicBezTo>
                    <a:pt x="73" y="350"/>
                    <a:pt x="75" y="315"/>
                    <a:pt x="77" y="280"/>
                  </a:cubicBezTo>
                  <a:cubicBezTo>
                    <a:pt x="77" y="268"/>
                    <a:pt x="77" y="257"/>
                    <a:pt x="76" y="245"/>
                  </a:cubicBezTo>
                  <a:cubicBezTo>
                    <a:pt x="75" y="220"/>
                    <a:pt x="79" y="195"/>
                    <a:pt x="83" y="170"/>
                  </a:cubicBezTo>
                  <a:cubicBezTo>
                    <a:pt x="84" y="163"/>
                    <a:pt x="85" y="154"/>
                    <a:pt x="83" y="148"/>
                  </a:cubicBezTo>
                  <a:cubicBezTo>
                    <a:pt x="77" y="127"/>
                    <a:pt x="70" y="107"/>
                    <a:pt x="62" y="88"/>
                  </a:cubicBezTo>
                  <a:cubicBezTo>
                    <a:pt x="58" y="77"/>
                    <a:pt x="50" y="66"/>
                    <a:pt x="37" y="64"/>
                  </a:cubicBezTo>
                  <a:cubicBezTo>
                    <a:pt x="37" y="64"/>
                    <a:pt x="38" y="65"/>
                    <a:pt x="38" y="65"/>
                  </a:cubicBez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îṩ1iďe">
              <a:extLst>
                <a:ext uri="{FF2B5EF4-FFF2-40B4-BE49-F238E27FC236}">
                  <a16:creationId xmlns:a16="http://schemas.microsoft.com/office/drawing/2014/main" id="{379ED488-C757-6D16-FEDC-31FA5F7814DF}"/>
                </a:ext>
              </a:extLst>
            </p:cNvPr>
            <p:cNvSpPr/>
            <p:nvPr/>
          </p:nvSpPr>
          <p:spPr bwMode="auto">
            <a:xfrm>
              <a:off x="4002863" y="3795958"/>
              <a:ext cx="905310" cy="1691992"/>
            </a:xfrm>
            <a:custGeom>
              <a:avLst/>
              <a:gdLst>
                <a:gd name="T0" fmla="*/ 26 w 200"/>
                <a:gd name="T1" fmla="*/ 0 h 375"/>
                <a:gd name="T2" fmla="*/ 28 w 200"/>
                <a:gd name="T3" fmla="*/ 8 h 375"/>
                <a:gd name="T4" fmla="*/ 19 w 200"/>
                <a:gd name="T5" fmla="*/ 176 h 375"/>
                <a:gd name="T6" fmla="*/ 31 w 200"/>
                <a:gd name="T7" fmla="*/ 278 h 375"/>
                <a:gd name="T8" fmla="*/ 70 w 200"/>
                <a:gd name="T9" fmla="*/ 338 h 375"/>
                <a:gd name="T10" fmla="*/ 117 w 200"/>
                <a:gd name="T11" fmla="*/ 360 h 375"/>
                <a:gd name="T12" fmla="*/ 189 w 200"/>
                <a:gd name="T13" fmla="*/ 363 h 375"/>
                <a:gd name="T14" fmla="*/ 200 w 200"/>
                <a:gd name="T15" fmla="*/ 366 h 375"/>
                <a:gd name="T16" fmla="*/ 190 w 200"/>
                <a:gd name="T17" fmla="*/ 368 h 375"/>
                <a:gd name="T18" fmla="*/ 153 w 200"/>
                <a:gd name="T19" fmla="*/ 371 h 375"/>
                <a:gd name="T20" fmla="*/ 45 w 200"/>
                <a:gd name="T21" fmla="*/ 321 h 375"/>
                <a:gd name="T22" fmla="*/ 20 w 200"/>
                <a:gd name="T23" fmla="*/ 281 h 375"/>
                <a:gd name="T24" fmla="*/ 4 w 200"/>
                <a:gd name="T25" fmla="*/ 209 h 375"/>
                <a:gd name="T26" fmla="*/ 14 w 200"/>
                <a:gd name="T27" fmla="*/ 28 h 375"/>
                <a:gd name="T28" fmla="*/ 22 w 200"/>
                <a:gd name="T29" fmla="*/ 0 h 375"/>
                <a:gd name="T30" fmla="*/ 26 w 200"/>
                <a:gd name="T31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0" h="375">
                  <a:moveTo>
                    <a:pt x="26" y="0"/>
                  </a:moveTo>
                  <a:cubicBezTo>
                    <a:pt x="27" y="2"/>
                    <a:pt x="28" y="5"/>
                    <a:pt x="28" y="8"/>
                  </a:cubicBezTo>
                  <a:cubicBezTo>
                    <a:pt x="25" y="64"/>
                    <a:pt x="21" y="120"/>
                    <a:pt x="19" y="176"/>
                  </a:cubicBezTo>
                  <a:cubicBezTo>
                    <a:pt x="18" y="211"/>
                    <a:pt x="18" y="245"/>
                    <a:pt x="31" y="278"/>
                  </a:cubicBezTo>
                  <a:cubicBezTo>
                    <a:pt x="41" y="301"/>
                    <a:pt x="55" y="320"/>
                    <a:pt x="70" y="338"/>
                  </a:cubicBezTo>
                  <a:cubicBezTo>
                    <a:pt x="81" y="353"/>
                    <a:pt x="99" y="358"/>
                    <a:pt x="117" y="360"/>
                  </a:cubicBezTo>
                  <a:cubicBezTo>
                    <a:pt x="141" y="362"/>
                    <a:pt x="165" y="362"/>
                    <a:pt x="189" y="363"/>
                  </a:cubicBezTo>
                  <a:cubicBezTo>
                    <a:pt x="193" y="364"/>
                    <a:pt x="196" y="364"/>
                    <a:pt x="200" y="366"/>
                  </a:cubicBezTo>
                  <a:cubicBezTo>
                    <a:pt x="196" y="367"/>
                    <a:pt x="193" y="368"/>
                    <a:pt x="190" y="368"/>
                  </a:cubicBezTo>
                  <a:cubicBezTo>
                    <a:pt x="178" y="369"/>
                    <a:pt x="166" y="370"/>
                    <a:pt x="153" y="371"/>
                  </a:cubicBezTo>
                  <a:cubicBezTo>
                    <a:pt x="108" y="375"/>
                    <a:pt x="71" y="362"/>
                    <a:pt x="45" y="321"/>
                  </a:cubicBezTo>
                  <a:cubicBezTo>
                    <a:pt x="36" y="308"/>
                    <a:pt x="27" y="295"/>
                    <a:pt x="20" y="281"/>
                  </a:cubicBezTo>
                  <a:cubicBezTo>
                    <a:pt x="8" y="259"/>
                    <a:pt x="5" y="234"/>
                    <a:pt x="4" y="209"/>
                  </a:cubicBezTo>
                  <a:cubicBezTo>
                    <a:pt x="0" y="148"/>
                    <a:pt x="7" y="88"/>
                    <a:pt x="14" y="28"/>
                  </a:cubicBezTo>
                  <a:cubicBezTo>
                    <a:pt x="15" y="18"/>
                    <a:pt x="19" y="9"/>
                    <a:pt x="22" y="0"/>
                  </a:cubicBezTo>
                  <a:cubicBezTo>
                    <a:pt x="23" y="0"/>
                    <a:pt x="25" y="0"/>
                    <a:pt x="26" y="0"/>
                  </a:cubicBez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îṧļïḑè">
              <a:extLst>
                <a:ext uri="{FF2B5EF4-FFF2-40B4-BE49-F238E27FC236}">
                  <a16:creationId xmlns:a16="http://schemas.microsoft.com/office/drawing/2014/main" id="{E77F4158-541A-8507-D43A-941ACE138EB9}"/>
                </a:ext>
              </a:extLst>
            </p:cNvPr>
            <p:cNvSpPr/>
            <p:nvPr/>
          </p:nvSpPr>
          <p:spPr bwMode="auto">
            <a:xfrm>
              <a:off x="7564787" y="2946840"/>
              <a:ext cx="299689" cy="1813742"/>
            </a:xfrm>
            <a:custGeom>
              <a:avLst/>
              <a:gdLst>
                <a:gd name="T0" fmla="*/ 24 w 66"/>
                <a:gd name="T1" fmla="*/ 392 h 402"/>
                <a:gd name="T2" fmla="*/ 2 w 66"/>
                <a:gd name="T3" fmla="*/ 402 h 402"/>
                <a:gd name="T4" fmla="*/ 0 w 66"/>
                <a:gd name="T5" fmla="*/ 401 h 402"/>
                <a:gd name="T6" fmla="*/ 22 w 66"/>
                <a:gd name="T7" fmla="*/ 377 h 402"/>
                <a:gd name="T8" fmla="*/ 33 w 66"/>
                <a:gd name="T9" fmla="*/ 343 h 402"/>
                <a:gd name="T10" fmla="*/ 28 w 66"/>
                <a:gd name="T11" fmla="*/ 164 h 402"/>
                <a:gd name="T12" fmla="*/ 28 w 66"/>
                <a:gd name="T13" fmla="*/ 81 h 402"/>
                <a:gd name="T14" fmla="*/ 9 w 66"/>
                <a:gd name="T15" fmla="*/ 15 h 402"/>
                <a:gd name="T16" fmla="*/ 4 w 66"/>
                <a:gd name="T17" fmla="*/ 0 h 402"/>
                <a:gd name="T18" fmla="*/ 9 w 66"/>
                <a:gd name="T19" fmla="*/ 5 h 402"/>
                <a:gd name="T20" fmla="*/ 37 w 66"/>
                <a:gd name="T21" fmla="*/ 25 h 402"/>
                <a:gd name="T22" fmla="*/ 61 w 66"/>
                <a:gd name="T23" fmla="*/ 28 h 402"/>
                <a:gd name="T24" fmla="*/ 60 w 66"/>
                <a:gd name="T25" fmla="*/ 27 h 402"/>
                <a:gd name="T26" fmla="*/ 66 w 66"/>
                <a:gd name="T27" fmla="*/ 36 h 402"/>
                <a:gd name="T28" fmla="*/ 27 w 66"/>
                <a:gd name="T29" fmla="*/ 27 h 402"/>
                <a:gd name="T30" fmla="*/ 37 w 66"/>
                <a:gd name="T31" fmla="*/ 65 h 402"/>
                <a:gd name="T32" fmla="*/ 44 w 66"/>
                <a:gd name="T33" fmla="*/ 167 h 402"/>
                <a:gd name="T34" fmla="*/ 48 w 66"/>
                <a:gd name="T35" fmla="*/ 350 h 402"/>
                <a:gd name="T36" fmla="*/ 35 w 66"/>
                <a:gd name="T37" fmla="*/ 377 h 402"/>
                <a:gd name="T38" fmla="*/ 23 w 66"/>
                <a:gd name="T39" fmla="*/ 393 h 402"/>
                <a:gd name="T40" fmla="*/ 24 w 66"/>
                <a:gd name="T41" fmla="*/ 39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" h="402">
                  <a:moveTo>
                    <a:pt x="24" y="392"/>
                  </a:moveTo>
                  <a:cubicBezTo>
                    <a:pt x="16" y="396"/>
                    <a:pt x="9" y="399"/>
                    <a:pt x="2" y="402"/>
                  </a:cubicBezTo>
                  <a:cubicBezTo>
                    <a:pt x="1" y="402"/>
                    <a:pt x="1" y="401"/>
                    <a:pt x="0" y="401"/>
                  </a:cubicBezTo>
                  <a:cubicBezTo>
                    <a:pt x="8" y="393"/>
                    <a:pt x="15" y="385"/>
                    <a:pt x="22" y="377"/>
                  </a:cubicBezTo>
                  <a:cubicBezTo>
                    <a:pt x="31" y="368"/>
                    <a:pt x="34" y="356"/>
                    <a:pt x="33" y="343"/>
                  </a:cubicBezTo>
                  <a:cubicBezTo>
                    <a:pt x="26" y="284"/>
                    <a:pt x="27" y="224"/>
                    <a:pt x="28" y="164"/>
                  </a:cubicBezTo>
                  <a:cubicBezTo>
                    <a:pt x="28" y="136"/>
                    <a:pt x="29" y="108"/>
                    <a:pt x="28" y="81"/>
                  </a:cubicBezTo>
                  <a:cubicBezTo>
                    <a:pt x="28" y="57"/>
                    <a:pt x="25" y="34"/>
                    <a:pt x="9" y="15"/>
                  </a:cubicBezTo>
                  <a:cubicBezTo>
                    <a:pt x="6" y="11"/>
                    <a:pt x="4" y="6"/>
                    <a:pt x="4" y="0"/>
                  </a:cubicBezTo>
                  <a:cubicBezTo>
                    <a:pt x="6" y="2"/>
                    <a:pt x="8" y="3"/>
                    <a:pt x="9" y="5"/>
                  </a:cubicBezTo>
                  <a:cubicBezTo>
                    <a:pt x="15" y="17"/>
                    <a:pt x="25" y="24"/>
                    <a:pt x="37" y="25"/>
                  </a:cubicBezTo>
                  <a:cubicBezTo>
                    <a:pt x="45" y="25"/>
                    <a:pt x="53" y="27"/>
                    <a:pt x="61" y="28"/>
                  </a:cubicBezTo>
                  <a:cubicBezTo>
                    <a:pt x="61" y="28"/>
                    <a:pt x="60" y="27"/>
                    <a:pt x="60" y="27"/>
                  </a:cubicBezTo>
                  <a:cubicBezTo>
                    <a:pt x="62" y="31"/>
                    <a:pt x="64" y="34"/>
                    <a:pt x="66" y="36"/>
                  </a:cubicBezTo>
                  <a:cubicBezTo>
                    <a:pt x="54" y="34"/>
                    <a:pt x="42" y="31"/>
                    <a:pt x="27" y="27"/>
                  </a:cubicBezTo>
                  <a:cubicBezTo>
                    <a:pt x="31" y="41"/>
                    <a:pt x="34" y="53"/>
                    <a:pt x="37" y="65"/>
                  </a:cubicBezTo>
                  <a:cubicBezTo>
                    <a:pt x="46" y="99"/>
                    <a:pt x="43" y="133"/>
                    <a:pt x="44" y="167"/>
                  </a:cubicBezTo>
                  <a:cubicBezTo>
                    <a:pt x="45" y="228"/>
                    <a:pt x="46" y="289"/>
                    <a:pt x="48" y="350"/>
                  </a:cubicBezTo>
                  <a:cubicBezTo>
                    <a:pt x="48" y="361"/>
                    <a:pt x="49" y="372"/>
                    <a:pt x="35" y="377"/>
                  </a:cubicBezTo>
                  <a:cubicBezTo>
                    <a:pt x="30" y="379"/>
                    <a:pt x="27" y="387"/>
                    <a:pt x="23" y="393"/>
                  </a:cubicBezTo>
                  <a:cubicBezTo>
                    <a:pt x="23" y="393"/>
                    <a:pt x="24" y="392"/>
                    <a:pt x="24" y="392"/>
                  </a:cubicBez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ïŝļíḓe">
              <a:extLst>
                <a:ext uri="{FF2B5EF4-FFF2-40B4-BE49-F238E27FC236}">
                  <a16:creationId xmlns:a16="http://schemas.microsoft.com/office/drawing/2014/main" id="{CEA018EF-1905-95BE-00C9-EAECAC27AF95}"/>
                </a:ext>
              </a:extLst>
            </p:cNvPr>
            <p:cNvSpPr/>
            <p:nvPr/>
          </p:nvSpPr>
          <p:spPr bwMode="auto">
            <a:xfrm>
              <a:off x="5242199" y="3074831"/>
              <a:ext cx="402708" cy="1816862"/>
            </a:xfrm>
            <a:custGeom>
              <a:avLst/>
              <a:gdLst>
                <a:gd name="T0" fmla="*/ 89 w 89"/>
                <a:gd name="T1" fmla="*/ 3 h 403"/>
                <a:gd name="T2" fmla="*/ 72 w 89"/>
                <a:gd name="T3" fmla="*/ 44 h 403"/>
                <a:gd name="T4" fmla="*/ 45 w 89"/>
                <a:gd name="T5" fmla="*/ 138 h 403"/>
                <a:gd name="T6" fmla="*/ 23 w 89"/>
                <a:gd name="T7" fmla="*/ 283 h 403"/>
                <a:gd name="T8" fmla="*/ 9 w 89"/>
                <a:gd name="T9" fmla="*/ 384 h 403"/>
                <a:gd name="T10" fmla="*/ 5 w 89"/>
                <a:gd name="T11" fmla="*/ 403 h 403"/>
                <a:gd name="T12" fmla="*/ 0 w 89"/>
                <a:gd name="T13" fmla="*/ 402 h 403"/>
                <a:gd name="T14" fmla="*/ 5 w 89"/>
                <a:gd name="T15" fmla="*/ 318 h 403"/>
                <a:gd name="T16" fmla="*/ 21 w 89"/>
                <a:gd name="T17" fmla="*/ 182 h 403"/>
                <a:gd name="T18" fmla="*/ 71 w 89"/>
                <a:gd name="T19" fmla="*/ 19 h 403"/>
                <a:gd name="T20" fmla="*/ 85 w 89"/>
                <a:gd name="T21" fmla="*/ 0 h 403"/>
                <a:gd name="T22" fmla="*/ 89 w 89"/>
                <a:gd name="T23" fmla="*/ 3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9" h="403">
                  <a:moveTo>
                    <a:pt x="89" y="3"/>
                  </a:moveTo>
                  <a:cubicBezTo>
                    <a:pt x="83" y="17"/>
                    <a:pt x="78" y="30"/>
                    <a:pt x="72" y="44"/>
                  </a:cubicBezTo>
                  <a:cubicBezTo>
                    <a:pt x="59" y="74"/>
                    <a:pt x="50" y="106"/>
                    <a:pt x="45" y="138"/>
                  </a:cubicBezTo>
                  <a:cubicBezTo>
                    <a:pt x="36" y="186"/>
                    <a:pt x="30" y="234"/>
                    <a:pt x="23" y="283"/>
                  </a:cubicBezTo>
                  <a:cubicBezTo>
                    <a:pt x="19" y="316"/>
                    <a:pt x="14" y="350"/>
                    <a:pt x="9" y="384"/>
                  </a:cubicBezTo>
                  <a:cubicBezTo>
                    <a:pt x="8" y="390"/>
                    <a:pt x="6" y="396"/>
                    <a:pt x="5" y="403"/>
                  </a:cubicBezTo>
                  <a:cubicBezTo>
                    <a:pt x="3" y="402"/>
                    <a:pt x="2" y="402"/>
                    <a:pt x="0" y="402"/>
                  </a:cubicBezTo>
                  <a:cubicBezTo>
                    <a:pt x="2" y="374"/>
                    <a:pt x="3" y="346"/>
                    <a:pt x="5" y="318"/>
                  </a:cubicBezTo>
                  <a:cubicBezTo>
                    <a:pt x="10" y="273"/>
                    <a:pt x="16" y="227"/>
                    <a:pt x="21" y="182"/>
                  </a:cubicBezTo>
                  <a:cubicBezTo>
                    <a:pt x="28" y="124"/>
                    <a:pt x="45" y="70"/>
                    <a:pt x="71" y="19"/>
                  </a:cubicBezTo>
                  <a:cubicBezTo>
                    <a:pt x="75" y="12"/>
                    <a:pt x="80" y="6"/>
                    <a:pt x="85" y="0"/>
                  </a:cubicBezTo>
                  <a:cubicBezTo>
                    <a:pt x="86" y="1"/>
                    <a:pt x="88" y="2"/>
                    <a:pt x="89" y="3"/>
                  </a:cubicBez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íṧľíďè">
              <a:extLst>
                <a:ext uri="{FF2B5EF4-FFF2-40B4-BE49-F238E27FC236}">
                  <a16:creationId xmlns:a16="http://schemas.microsoft.com/office/drawing/2014/main" id="{FD7A8CF0-29FF-E52E-6CDA-DDDD58FE433B}"/>
                </a:ext>
              </a:extLst>
            </p:cNvPr>
            <p:cNvSpPr/>
            <p:nvPr/>
          </p:nvSpPr>
          <p:spPr bwMode="auto">
            <a:xfrm>
              <a:off x="5435748" y="5353713"/>
              <a:ext cx="2210204" cy="636838"/>
            </a:xfrm>
            <a:custGeom>
              <a:avLst/>
              <a:gdLst>
                <a:gd name="T0" fmla="*/ 337 w 489"/>
                <a:gd name="T1" fmla="*/ 90 h 141"/>
                <a:gd name="T2" fmla="*/ 289 w 489"/>
                <a:gd name="T3" fmla="*/ 97 h 141"/>
                <a:gd name="T4" fmla="*/ 158 w 489"/>
                <a:gd name="T5" fmla="*/ 124 h 141"/>
                <a:gd name="T6" fmla="*/ 96 w 489"/>
                <a:gd name="T7" fmla="*/ 137 h 141"/>
                <a:gd name="T8" fmla="*/ 31 w 489"/>
                <a:gd name="T9" fmla="*/ 134 h 141"/>
                <a:gd name="T10" fmla="*/ 6 w 489"/>
                <a:gd name="T11" fmla="*/ 120 h 141"/>
                <a:gd name="T12" fmla="*/ 0 w 489"/>
                <a:gd name="T13" fmla="*/ 109 h 141"/>
                <a:gd name="T14" fmla="*/ 82 w 489"/>
                <a:gd name="T15" fmla="*/ 129 h 141"/>
                <a:gd name="T16" fmla="*/ 180 w 489"/>
                <a:gd name="T17" fmla="*/ 110 h 141"/>
                <a:gd name="T18" fmla="*/ 320 w 489"/>
                <a:gd name="T19" fmla="*/ 82 h 141"/>
                <a:gd name="T20" fmla="*/ 444 w 489"/>
                <a:gd name="T21" fmla="*/ 41 h 141"/>
                <a:gd name="T22" fmla="*/ 479 w 489"/>
                <a:gd name="T23" fmla="*/ 11 h 141"/>
                <a:gd name="T24" fmla="*/ 489 w 489"/>
                <a:gd name="T25" fmla="*/ 0 h 141"/>
                <a:gd name="T26" fmla="*/ 443 w 489"/>
                <a:gd name="T27" fmla="*/ 47 h 141"/>
                <a:gd name="T28" fmla="*/ 351 w 489"/>
                <a:gd name="T29" fmla="*/ 82 h 141"/>
                <a:gd name="T30" fmla="*/ 337 w 489"/>
                <a:gd name="T31" fmla="*/ 90 h 141"/>
                <a:gd name="T32" fmla="*/ 337 w 489"/>
                <a:gd name="T33" fmla="*/ 9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89" h="141">
                  <a:moveTo>
                    <a:pt x="337" y="90"/>
                  </a:moveTo>
                  <a:cubicBezTo>
                    <a:pt x="321" y="92"/>
                    <a:pt x="305" y="94"/>
                    <a:pt x="289" y="97"/>
                  </a:cubicBezTo>
                  <a:cubicBezTo>
                    <a:pt x="245" y="106"/>
                    <a:pt x="202" y="115"/>
                    <a:pt x="158" y="124"/>
                  </a:cubicBezTo>
                  <a:cubicBezTo>
                    <a:pt x="137" y="128"/>
                    <a:pt x="117" y="133"/>
                    <a:pt x="96" y="137"/>
                  </a:cubicBezTo>
                  <a:cubicBezTo>
                    <a:pt x="75" y="140"/>
                    <a:pt x="52" y="141"/>
                    <a:pt x="31" y="134"/>
                  </a:cubicBezTo>
                  <a:cubicBezTo>
                    <a:pt x="22" y="131"/>
                    <a:pt x="14" y="126"/>
                    <a:pt x="6" y="120"/>
                  </a:cubicBezTo>
                  <a:cubicBezTo>
                    <a:pt x="3" y="118"/>
                    <a:pt x="1" y="113"/>
                    <a:pt x="0" y="109"/>
                  </a:cubicBezTo>
                  <a:cubicBezTo>
                    <a:pt x="24" y="134"/>
                    <a:pt x="53" y="134"/>
                    <a:pt x="82" y="129"/>
                  </a:cubicBezTo>
                  <a:cubicBezTo>
                    <a:pt x="115" y="124"/>
                    <a:pt x="147" y="116"/>
                    <a:pt x="180" y="110"/>
                  </a:cubicBezTo>
                  <a:cubicBezTo>
                    <a:pt x="227" y="100"/>
                    <a:pt x="274" y="94"/>
                    <a:pt x="320" y="82"/>
                  </a:cubicBezTo>
                  <a:cubicBezTo>
                    <a:pt x="362" y="71"/>
                    <a:pt x="403" y="57"/>
                    <a:pt x="444" y="41"/>
                  </a:cubicBezTo>
                  <a:cubicBezTo>
                    <a:pt x="457" y="35"/>
                    <a:pt x="467" y="21"/>
                    <a:pt x="479" y="11"/>
                  </a:cubicBezTo>
                  <a:cubicBezTo>
                    <a:pt x="482" y="7"/>
                    <a:pt x="485" y="3"/>
                    <a:pt x="489" y="0"/>
                  </a:cubicBezTo>
                  <a:cubicBezTo>
                    <a:pt x="478" y="20"/>
                    <a:pt x="466" y="39"/>
                    <a:pt x="443" y="47"/>
                  </a:cubicBezTo>
                  <a:cubicBezTo>
                    <a:pt x="412" y="59"/>
                    <a:pt x="382" y="70"/>
                    <a:pt x="351" y="82"/>
                  </a:cubicBezTo>
                  <a:cubicBezTo>
                    <a:pt x="346" y="84"/>
                    <a:pt x="341" y="88"/>
                    <a:pt x="337" y="90"/>
                  </a:cubicBezTo>
                  <a:cubicBezTo>
                    <a:pt x="336" y="90"/>
                    <a:pt x="337" y="90"/>
                    <a:pt x="337" y="90"/>
                  </a:cubicBez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iŝľïdè">
              <a:extLst>
                <a:ext uri="{FF2B5EF4-FFF2-40B4-BE49-F238E27FC236}">
                  <a16:creationId xmlns:a16="http://schemas.microsoft.com/office/drawing/2014/main" id="{0D3C6E84-3BA4-EE94-BDA9-362868070315}"/>
                </a:ext>
              </a:extLst>
            </p:cNvPr>
            <p:cNvSpPr/>
            <p:nvPr/>
          </p:nvSpPr>
          <p:spPr bwMode="auto">
            <a:xfrm>
              <a:off x="5704220" y="1876076"/>
              <a:ext cx="1816863" cy="190428"/>
            </a:xfrm>
            <a:custGeom>
              <a:avLst/>
              <a:gdLst>
                <a:gd name="T0" fmla="*/ 0 w 402"/>
                <a:gd name="T1" fmla="*/ 30 h 42"/>
                <a:gd name="T2" fmla="*/ 82 w 402"/>
                <a:gd name="T3" fmla="*/ 30 h 42"/>
                <a:gd name="T4" fmla="*/ 225 w 402"/>
                <a:gd name="T5" fmla="*/ 15 h 42"/>
                <a:gd name="T6" fmla="*/ 371 w 402"/>
                <a:gd name="T7" fmla="*/ 1 h 42"/>
                <a:gd name="T8" fmla="*/ 402 w 402"/>
                <a:gd name="T9" fmla="*/ 2 h 42"/>
                <a:gd name="T10" fmla="*/ 358 w 402"/>
                <a:gd name="T11" fmla="*/ 9 h 42"/>
                <a:gd name="T12" fmla="*/ 244 w 402"/>
                <a:gd name="T13" fmla="*/ 21 h 42"/>
                <a:gd name="T14" fmla="*/ 138 w 402"/>
                <a:gd name="T15" fmla="*/ 34 h 42"/>
                <a:gd name="T16" fmla="*/ 81 w 402"/>
                <a:gd name="T17" fmla="*/ 40 h 42"/>
                <a:gd name="T18" fmla="*/ 29 w 402"/>
                <a:gd name="T19" fmla="*/ 42 h 42"/>
                <a:gd name="T20" fmla="*/ 0 w 402"/>
                <a:gd name="T21" fmla="*/ 3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2" h="42">
                  <a:moveTo>
                    <a:pt x="0" y="30"/>
                  </a:moveTo>
                  <a:cubicBezTo>
                    <a:pt x="27" y="40"/>
                    <a:pt x="55" y="33"/>
                    <a:pt x="82" y="30"/>
                  </a:cubicBezTo>
                  <a:cubicBezTo>
                    <a:pt x="130" y="25"/>
                    <a:pt x="177" y="20"/>
                    <a:pt x="225" y="15"/>
                  </a:cubicBezTo>
                  <a:cubicBezTo>
                    <a:pt x="274" y="10"/>
                    <a:pt x="323" y="5"/>
                    <a:pt x="371" y="1"/>
                  </a:cubicBezTo>
                  <a:cubicBezTo>
                    <a:pt x="381" y="0"/>
                    <a:pt x="392" y="1"/>
                    <a:pt x="402" y="2"/>
                  </a:cubicBezTo>
                  <a:cubicBezTo>
                    <a:pt x="387" y="4"/>
                    <a:pt x="373" y="7"/>
                    <a:pt x="358" y="9"/>
                  </a:cubicBezTo>
                  <a:cubicBezTo>
                    <a:pt x="320" y="13"/>
                    <a:pt x="282" y="17"/>
                    <a:pt x="244" y="21"/>
                  </a:cubicBezTo>
                  <a:cubicBezTo>
                    <a:pt x="209" y="25"/>
                    <a:pt x="173" y="30"/>
                    <a:pt x="138" y="34"/>
                  </a:cubicBezTo>
                  <a:cubicBezTo>
                    <a:pt x="119" y="37"/>
                    <a:pt x="100" y="38"/>
                    <a:pt x="81" y="40"/>
                  </a:cubicBezTo>
                  <a:cubicBezTo>
                    <a:pt x="64" y="41"/>
                    <a:pt x="46" y="41"/>
                    <a:pt x="29" y="42"/>
                  </a:cubicBezTo>
                  <a:cubicBezTo>
                    <a:pt x="18" y="42"/>
                    <a:pt x="8" y="37"/>
                    <a:pt x="0" y="30"/>
                  </a:cubicBez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ïṥ1ïḓé">
              <a:extLst>
                <a:ext uri="{FF2B5EF4-FFF2-40B4-BE49-F238E27FC236}">
                  <a16:creationId xmlns:a16="http://schemas.microsoft.com/office/drawing/2014/main" id="{7882D12E-DE0E-3164-B346-12F65A9A590E}"/>
                </a:ext>
              </a:extLst>
            </p:cNvPr>
            <p:cNvSpPr/>
            <p:nvPr/>
          </p:nvSpPr>
          <p:spPr bwMode="auto">
            <a:xfrm>
              <a:off x="4624092" y="5487950"/>
              <a:ext cx="621231" cy="486994"/>
            </a:xfrm>
            <a:custGeom>
              <a:avLst/>
              <a:gdLst>
                <a:gd name="T0" fmla="*/ 116 w 138"/>
                <a:gd name="T1" fmla="*/ 80 h 108"/>
                <a:gd name="T2" fmla="*/ 97 w 138"/>
                <a:gd name="T3" fmla="*/ 85 h 108"/>
                <a:gd name="T4" fmla="*/ 138 w 138"/>
                <a:gd name="T5" fmla="*/ 99 h 108"/>
                <a:gd name="T6" fmla="*/ 0 w 138"/>
                <a:gd name="T7" fmla="*/ 6 h 108"/>
                <a:gd name="T8" fmla="*/ 29 w 138"/>
                <a:gd name="T9" fmla="*/ 14 h 108"/>
                <a:gd name="T10" fmla="*/ 116 w 138"/>
                <a:gd name="T11" fmla="*/ 80 h 108"/>
                <a:gd name="T12" fmla="*/ 26 w 138"/>
                <a:gd name="T13" fmla="*/ 25 h 108"/>
                <a:gd name="T14" fmla="*/ 47 w 138"/>
                <a:gd name="T15" fmla="*/ 49 h 108"/>
                <a:gd name="T16" fmla="*/ 26 w 138"/>
                <a:gd name="T17" fmla="*/ 2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8" h="108">
                  <a:moveTo>
                    <a:pt x="116" y="80"/>
                  </a:moveTo>
                  <a:cubicBezTo>
                    <a:pt x="109" y="82"/>
                    <a:pt x="105" y="83"/>
                    <a:pt x="97" y="85"/>
                  </a:cubicBezTo>
                  <a:cubicBezTo>
                    <a:pt x="113" y="90"/>
                    <a:pt x="125" y="94"/>
                    <a:pt x="138" y="99"/>
                  </a:cubicBezTo>
                  <a:cubicBezTo>
                    <a:pt x="93" y="108"/>
                    <a:pt x="28" y="64"/>
                    <a:pt x="0" y="6"/>
                  </a:cubicBezTo>
                  <a:cubicBezTo>
                    <a:pt x="18" y="0"/>
                    <a:pt x="18" y="0"/>
                    <a:pt x="29" y="14"/>
                  </a:cubicBezTo>
                  <a:cubicBezTo>
                    <a:pt x="51" y="44"/>
                    <a:pt x="80" y="64"/>
                    <a:pt x="116" y="80"/>
                  </a:cubicBezTo>
                  <a:close/>
                  <a:moveTo>
                    <a:pt x="26" y="25"/>
                  </a:moveTo>
                  <a:cubicBezTo>
                    <a:pt x="28" y="37"/>
                    <a:pt x="38" y="43"/>
                    <a:pt x="47" y="49"/>
                  </a:cubicBezTo>
                  <a:cubicBezTo>
                    <a:pt x="40" y="41"/>
                    <a:pt x="33" y="33"/>
                    <a:pt x="26" y="25"/>
                  </a:cubicBez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îṩľîḍè">
              <a:extLst>
                <a:ext uri="{FF2B5EF4-FFF2-40B4-BE49-F238E27FC236}">
                  <a16:creationId xmlns:a16="http://schemas.microsoft.com/office/drawing/2014/main" id="{EED2706D-A24F-7C57-F1CF-3BECEBB612D9}"/>
                </a:ext>
              </a:extLst>
            </p:cNvPr>
            <p:cNvSpPr/>
            <p:nvPr/>
          </p:nvSpPr>
          <p:spPr bwMode="auto">
            <a:xfrm>
              <a:off x="5179764" y="3090441"/>
              <a:ext cx="365247" cy="1604583"/>
            </a:xfrm>
            <a:custGeom>
              <a:avLst/>
              <a:gdLst>
                <a:gd name="T0" fmla="*/ 0 w 81"/>
                <a:gd name="T1" fmla="*/ 355 h 355"/>
                <a:gd name="T2" fmla="*/ 4 w 81"/>
                <a:gd name="T3" fmla="*/ 303 h 355"/>
                <a:gd name="T4" fmla="*/ 11 w 81"/>
                <a:gd name="T5" fmla="*/ 225 h 355"/>
                <a:gd name="T6" fmla="*/ 43 w 81"/>
                <a:gd name="T7" fmla="*/ 78 h 355"/>
                <a:gd name="T8" fmla="*/ 68 w 81"/>
                <a:gd name="T9" fmla="*/ 15 h 355"/>
                <a:gd name="T10" fmla="*/ 81 w 81"/>
                <a:gd name="T11" fmla="*/ 0 h 355"/>
                <a:gd name="T12" fmla="*/ 57 w 81"/>
                <a:gd name="T13" fmla="*/ 55 h 355"/>
                <a:gd name="T14" fmla="*/ 27 w 81"/>
                <a:gd name="T15" fmla="*/ 187 h 355"/>
                <a:gd name="T16" fmla="*/ 4 w 81"/>
                <a:gd name="T17" fmla="*/ 351 h 355"/>
                <a:gd name="T18" fmla="*/ 3 w 81"/>
                <a:gd name="T19" fmla="*/ 355 h 355"/>
                <a:gd name="T20" fmla="*/ 0 w 81"/>
                <a:gd name="T21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" h="355">
                  <a:moveTo>
                    <a:pt x="0" y="355"/>
                  </a:moveTo>
                  <a:cubicBezTo>
                    <a:pt x="1" y="337"/>
                    <a:pt x="3" y="320"/>
                    <a:pt x="4" y="303"/>
                  </a:cubicBezTo>
                  <a:cubicBezTo>
                    <a:pt x="6" y="277"/>
                    <a:pt x="8" y="251"/>
                    <a:pt x="11" y="225"/>
                  </a:cubicBezTo>
                  <a:cubicBezTo>
                    <a:pt x="18" y="175"/>
                    <a:pt x="28" y="126"/>
                    <a:pt x="43" y="78"/>
                  </a:cubicBezTo>
                  <a:cubicBezTo>
                    <a:pt x="50" y="56"/>
                    <a:pt x="56" y="34"/>
                    <a:pt x="68" y="15"/>
                  </a:cubicBezTo>
                  <a:cubicBezTo>
                    <a:pt x="71" y="9"/>
                    <a:pt x="75" y="4"/>
                    <a:pt x="81" y="0"/>
                  </a:cubicBezTo>
                  <a:cubicBezTo>
                    <a:pt x="73" y="18"/>
                    <a:pt x="63" y="36"/>
                    <a:pt x="57" y="55"/>
                  </a:cubicBezTo>
                  <a:cubicBezTo>
                    <a:pt x="45" y="99"/>
                    <a:pt x="32" y="142"/>
                    <a:pt x="27" y="187"/>
                  </a:cubicBezTo>
                  <a:cubicBezTo>
                    <a:pt x="21" y="242"/>
                    <a:pt x="12" y="296"/>
                    <a:pt x="4" y="351"/>
                  </a:cubicBezTo>
                  <a:cubicBezTo>
                    <a:pt x="4" y="352"/>
                    <a:pt x="3" y="354"/>
                    <a:pt x="3" y="355"/>
                  </a:cubicBezTo>
                  <a:cubicBezTo>
                    <a:pt x="2" y="355"/>
                    <a:pt x="1" y="355"/>
                    <a:pt x="0" y="355"/>
                  </a:cubicBez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îšľîďê">
              <a:extLst>
                <a:ext uri="{FF2B5EF4-FFF2-40B4-BE49-F238E27FC236}">
                  <a16:creationId xmlns:a16="http://schemas.microsoft.com/office/drawing/2014/main" id="{A3A6FCB6-1B07-4171-7FB4-63B661153BD6}"/>
                </a:ext>
              </a:extLst>
            </p:cNvPr>
            <p:cNvSpPr/>
            <p:nvPr/>
          </p:nvSpPr>
          <p:spPr bwMode="auto">
            <a:xfrm>
              <a:off x="5092355" y="4810527"/>
              <a:ext cx="933406" cy="302811"/>
            </a:xfrm>
            <a:custGeom>
              <a:avLst/>
              <a:gdLst>
                <a:gd name="T0" fmla="*/ 206 w 206"/>
                <a:gd name="T1" fmla="*/ 60 h 67"/>
                <a:gd name="T2" fmla="*/ 161 w 206"/>
                <a:gd name="T3" fmla="*/ 65 h 67"/>
                <a:gd name="T4" fmla="*/ 84 w 206"/>
                <a:gd name="T5" fmla="*/ 64 h 67"/>
                <a:gd name="T6" fmla="*/ 16 w 206"/>
                <a:gd name="T7" fmla="*/ 26 h 67"/>
                <a:gd name="T8" fmla="*/ 0 w 206"/>
                <a:gd name="T9" fmla="*/ 2 h 67"/>
                <a:gd name="T10" fmla="*/ 6 w 206"/>
                <a:gd name="T11" fmla="*/ 1 h 67"/>
                <a:gd name="T12" fmla="*/ 119 w 206"/>
                <a:gd name="T13" fmla="*/ 54 h 67"/>
                <a:gd name="T14" fmla="*/ 193 w 206"/>
                <a:gd name="T15" fmla="*/ 55 h 67"/>
                <a:gd name="T16" fmla="*/ 206 w 206"/>
                <a:gd name="T17" fmla="*/ 57 h 67"/>
                <a:gd name="T18" fmla="*/ 206 w 206"/>
                <a:gd name="T19" fmla="*/ 6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6" h="67">
                  <a:moveTo>
                    <a:pt x="206" y="60"/>
                  </a:moveTo>
                  <a:cubicBezTo>
                    <a:pt x="191" y="62"/>
                    <a:pt x="176" y="65"/>
                    <a:pt x="161" y="65"/>
                  </a:cubicBezTo>
                  <a:cubicBezTo>
                    <a:pt x="136" y="66"/>
                    <a:pt x="110" y="67"/>
                    <a:pt x="84" y="64"/>
                  </a:cubicBezTo>
                  <a:cubicBezTo>
                    <a:pt x="58" y="60"/>
                    <a:pt x="36" y="43"/>
                    <a:pt x="16" y="26"/>
                  </a:cubicBezTo>
                  <a:cubicBezTo>
                    <a:pt x="9" y="21"/>
                    <a:pt x="6" y="11"/>
                    <a:pt x="0" y="2"/>
                  </a:cubicBezTo>
                  <a:cubicBezTo>
                    <a:pt x="4" y="1"/>
                    <a:pt x="5" y="0"/>
                    <a:pt x="6" y="1"/>
                  </a:cubicBezTo>
                  <a:cubicBezTo>
                    <a:pt x="36" y="35"/>
                    <a:pt x="75" y="49"/>
                    <a:pt x="119" y="54"/>
                  </a:cubicBezTo>
                  <a:cubicBezTo>
                    <a:pt x="144" y="57"/>
                    <a:pt x="169" y="58"/>
                    <a:pt x="193" y="55"/>
                  </a:cubicBezTo>
                  <a:cubicBezTo>
                    <a:pt x="197" y="55"/>
                    <a:pt x="202" y="56"/>
                    <a:pt x="206" y="57"/>
                  </a:cubicBezTo>
                  <a:cubicBezTo>
                    <a:pt x="206" y="58"/>
                    <a:pt x="206" y="59"/>
                    <a:pt x="206" y="60"/>
                  </a:cubicBez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î$ļíḑe">
              <a:extLst>
                <a:ext uri="{FF2B5EF4-FFF2-40B4-BE49-F238E27FC236}">
                  <a16:creationId xmlns:a16="http://schemas.microsoft.com/office/drawing/2014/main" id="{DA6D243B-2CC9-01FF-E831-08C068548C61}"/>
                </a:ext>
              </a:extLst>
            </p:cNvPr>
            <p:cNvSpPr/>
            <p:nvPr/>
          </p:nvSpPr>
          <p:spPr bwMode="auto">
            <a:xfrm>
              <a:off x="7802040" y="3390129"/>
              <a:ext cx="90532" cy="1176903"/>
            </a:xfrm>
            <a:custGeom>
              <a:avLst/>
              <a:gdLst>
                <a:gd name="T0" fmla="*/ 9 w 20"/>
                <a:gd name="T1" fmla="*/ 0 h 261"/>
                <a:gd name="T2" fmla="*/ 10 w 20"/>
                <a:gd name="T3" fmla="*/ 40 h 261"/>
                <a:gd name="T4" fmla="*/ 12 w 20"/>
                <a:gd name="T5" fmla="*/ 123 h 261"/>
                <a:gd name="T6" fmla="*/ 10 w 20"/>
                <a:gd name="T7" fmla="*/ 230 h 261"/>
                <a:gd name="T8" fmla="*/ 20 w 20"/>
                <a:gd name="T9" fmla="*/ 261 h 261"/>
                <a:gd name="T10" fmla="*/ 8 w 20"/>
                <a:gd name="T11" fmla="*/ 248 h 261"/>
                <a:gd name="T12" fmla="*/ 0 w 20"/>
                <a:gd name="T13" fmla="*/ 252 h 261"/>
                <a:gd name="T14" fmla="*/ 3 w 20"/>
                <a:gd name="T15" fmla="*/ 0 h 261"/>
                <a:gd name="T16" fmla="*/ 9 w 20"/>
                <a:gd name="T17" fmla="*/ 0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261">
                  <a:moveTo>
                    <a:pt x="9" y="0"/>
                  </a:moveTo>
                  <a:cubicBezTo>
                    <a:pt x="9" y="13"/>
                    <a:pt x="9" y="26"/>
                    <a:pt x="10" y="40"/>
                  </a:cubicBezTo>
                  <a:cubicBezTo>
                    <a:pt x="10" y="67"/>
                    <a:pt x="12" y="95"/>
                    <a:pt x="12" y="123"/>
                  </a:cubicBezTo>
                  <a:cubicBezTo>
                    <a:pt x="12" y="158"/>
                    <a:pt x="12" y="194"/>
                    <a:pt x="10" y="230"/>
                  </a:cubicBezTo>
                  <a:cubicBezTo>
                    <a:pt x="9" y="243"/>
                    <a:pt x="18" y="250"/>
                    <a:pt x="20" y="261"/>
                  </a:cubicBezTo>
                  <a:cubicBezTo>
                    <a:pt x="16" y="257"/>
                    <a:pt x="12" y="253"/>
                    <a:pt x="8" y="248"/>
                  </a:cubicBezTo>
                  <a:cubicBezTo>
                    <a:pt x="5" y="249"/>
                    <a:pt x="3" y="251"/>
                    <a:pt x="0" y="252"/>
                  </a:cubicBezTo>
                  <a:cubicBezTo>
                    <a:pt x="1" y="169"/>
                    <a:pt x="2" y="84"/>
                    <a:pt x="3" y="0"/>
                  </a:cubicBezTo>
                  <a:cubicBezTo>
                    <a:pt x="5" y="0"/>
                    <a:pt x="7" y="0"/>
                    <a:pt x="9" y="0"/>
                  </a:cubicBez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î$ľïďe">
              <a:extLst>
                <a:ext uri="{FF2B5EF4-FFF2-40B4-BE49-F238E27FC236}">
                  <a16:creationId xmlns:a16="http://schemas.microsoft.com/office/drawing/2014/main" id="{FEF6C17C-E804-C340-262E-4BDF2FABC85D}"/>
                </a:ext>
              </a:extLst>
            </p:cNvPr>
            <p:cNvSpPr/>
            <p:nvPr/>
          </p:nvSpPr>
          <p:spPr bwMode="auto">
            <a:xfrm>
              <a:off x="5061138" y="4907303"/>
              <a:ext cx="1030180" cy="293445"/>
            </a:xfrm>
            <a:custGeom>
              <a:avLst/>
              <a:gdLst>
                <a:gd name="T0" fmla="*/ 3 w 228"/>
                <a:gd name="T1" fmla="*/ 0 h 65"/>
                <a:gd name="T2" fmla="*/ 33 w 228"/>
                <a:gd name="T3" fmla="*/ 24 h 65"/>
                <a:gd name="T4" fmla="*/ 116 w 228"/>
                <a:gd name="T5" fmla="*/ 53 h 65"/>
                <a:gd name="T6" fmla="*/ 209 w 228"/>
                <a:gd name="T7" fmla="*/ 47 h 65"/>
                <a:gd name="T8" fmla="*/ 228 w 228"/>
                <a:gd name="T9" fmla="*/ 47 h 65"/>
                <a:gd name="T10" fmla="*/ 216 w 228"/>
                <a:gd name="T11" fmla="*/ 53 h 65"/>
                <a:gd name="T12" fmla="*/ 117 w 228"/>
                <a:gd name="T13" fmla="*/ 65 h 65"/>
                <a:gd name="T14" fmla="*/ 35 w 228"/>
                <a:gd name="T15" fmla="*/ 36 h 65"/>
                <a:gd name="T16" fmla="*/ 5 w 228"/>
                <a:gd name="T17" fmla="*/ 9 h 65"/>
                <a:gd name="T18" fmla="*/ 0 w 228"/>
                <a:gd name="T19" fmla="*/ 2 h 65"/>
                <a:gd name="T20" fmla="*/ 3 w 228"/>
                <a:gd name="T2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8" h="65">
                  <a:moveTo>
                    <a:pt x="3" y="0"/>
                  </a:moveTo>
                  <a:cubicBezTo>
                    <a:pt x="13" y="7"/>
                    <a:pt x="23" y="15"/>
                    <a:pt x="33" y="24"/>
                  </a:cubicBezTo>
                  <a:cubicBezTo>
                    <a:pt x="57" y="45"/>
                    <a:pt x="86" y="52"/>
                    <a:pt x="116" y="53"/>
                  </a:cubicBezTo>
                  <a:cubicBezTo>
                    <a:pt x="147" y="53"/>
                    <a:pt x="178" y="49"/>
                    <a:pt x="209" y="47"/>
                  </a:cubicBezTo>
                  <a:cubicBezTo>
                    <a:pt x="214" y="47"/>
                    <a:pt x="219" y="47"/>
                    <a:pt x="228" y="47"/>
                  </a:cubicBezTo>
                  <a:cubicBezTo>
                    <a:pt x="222" y="50"/>
                    <a:pt x="219" y="52"/>
                    <a:pt x="216" y="53"/>
                  </a:cubicBezTo>
                  <a:cubicBezTo>
                    <a:pt x="183" y="57"/>
                    <a:pt x="150" y="65"/>
                    <a:pt x="117" y="65"/>
                  </a:cubicBezTo>
                  <a:cubicBezTo>
                    <a:pt x="88" y="65"/>
                    <a:pt x="59" y="57"/>
                    <a:pt x="35" y="36"/>
                  </a:cubicBezTo>
                  <a:cubicBezTo>
                    <a:pt x="25" y="28"/>
                    <a:pt x="15" y="18"/>
                    <a:pt x="5" y="9"/>
                  </a:cubicBezTo>
                  <a:cubicBezTo>
                    <a:pt x="3" y="7"/>
                    <a:pt x="2" y="4"/>
                    <a:pt x="0" y="2"/>
                  </a:cubicBezTo>
                  <a:cubicBezTo>
                    <a:pt x="1" y="1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îṧļíde">
              <a:extLst>
                <a:ext uri="{FF2B5EF4-FFF2-40B4-BE49-F238E27FC236}">
                  <a16:creationId xmlns:a16="http://schemas.microsoft.com/office/drawing/2014/main" id="{3E6BC1D0-7D48-1655-EF39-CE2BDD718769}"/>
                </a:ext>
              </a:extLst>
            </p:cNvPr>
            <p:cNvSpPr/>
            <p:nvPr/>
          </p:nvSpPr>
          <p:spPr bwMode="auto">
            <a:xfrm>
              <a:off x="4608484" y="2285027"/>
              <a:ext cx="293445" cy="430802"/>
            </a:xfrm>
            <a:custGeom>
              <a:avLst/>
              <a:gdLst>
                <a:gd name="T0" fmla="*/ 17 w 65"/>
                <a:gd name="T1" fmla="*/ 49 h 96"/>
                <a:gd name="T2" fmla="*/ 63 w 65"/>
                <a:gd name="T3" fmla="*/ 0 h 96"/>
                <a:gd name="T4" fmla="*/ 65 w 65"/>
                <a:gd name="T5" fmla="*/ 3 h 96"/>
                <a:gd name="T6" fmla="*/ 35 w 65"/>
                <a:gd name="T7" fmla="*/ 42 h 96"/>
                <a:gd name="T8" fmla="*/ 14 w 65"/>
                <a:gd name="T9" fmla="*/ 88 h 96"/>
                <a:gd name="T10" fmla="*/ 9 w 65"/>
                <a:gd name="T11" fmla="*/ 81 h 96"/>
                <a:gd name="T12" fmla="*/ 7 w 65"/>
                <a:gd name="T13" fmla="*/ 96 h 96"/>
                <a:gd name="T14" fmla="*/ 44 w 65"/>
                <a:gd name="T15" fmla="*/ 1 h 96"/>
                <a:gd name="T16" fmla="*/ 17 w 65"/>
                <a:gd name="T17" fmla="*/ 4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96">
                  <a:moveTo>
                    <a:pt x="17" y="49"/>
                  </a:moveTo>
                  <a:cubicBezTo>
                    <a:pt x="34" y="32"/>
                    <a:pt x="48" y="16"/>
                    <a:pt x="63" y="0"/>
                  </a:cubicBezTo>
                  <a:cubicBezTo>
                    <a:pt x="64" y="1"/>
                    <a:pt x="64" y="2"/>
                    <a:pt x="65" y="3"/>
                  </a:cubicBezTo>
                  <a:cubicBezTo>
                    <a:pt x="55" y="16"/>
                    <a:pt x="44" y="28"/>
                    <a:pt x="35" y="42"/>
                  </a:cubicBezTo>
                  <a:cubicBezTo>
                    <a:pt x="27" y="56"/>
                    <a:pt x="21" y="72"/>
                    <a:pt x="14" y="88"/>
                  </a:cubicBezTo>
                  <a:cubicBezTo>
                    <a:pt x="13" y="86"/>
                    <a:pt x="11" y="84"/>
                    <a:pt x="9" y="81"/>
                  </a:cubicBezTo>
                  <a:cubicBezTo>
                    <a:pt x="8" y="86"/>
                    <a:pt x="8" y="91"/>
                    <a:pt x="7" y="96"/>
                  </a:cubicBezTo>
                  <a:cubicBezTo>
                    <a:pt x="0" y="56"/>
                    <a:pt x="18" y="27"/>
                    <a:pt x="44" y="1"/>
                  </a:cubicBezTo>
                  <a:cubicBezTo>
                    <a:pt x="36" y="17"/>
                    <a:pt x="24" y="30"/>
                    <a:pt x="17" y="49"/>
                  </a:cubicBez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íSḻïḓè">
              <a:extLst>
                <a:ext uri="{FF2B5EF4-FFF2-40B4-BE49-F238E27FC236}">
                  <a16:creationId xmlns:a16="http://schemas.microsoft.com/office/drawing/2014/main" id="{7028EC76-BA03-B48D-C5D3-F533296A0717}"/>
                </a:ext>
              </a:extLst>
            </p:cNvPr>
            <p:cNvSpPr/>
            <p:nvPr/>
          </p:nvSpPr>
          <p:spPr bwMode="auto">
            <a:xfrm>
              <a:off x="5401410" y="1844859"/>
              <a:ext cx="174818" cy="668056"/>
            </a:xfrm>
            <a:custGeom>
              <a:avLst/>
              <a:gdLst>
                <a:gd name="T0" fmla="*/ 23 w 39"/>
                <a:gd name="T1" fmla="*/ 10 h 148"/>
                <a:gd name="T2" fmla="*/ 34 w 39"/>
                <a:gd name="T3" fmla="*/ 148 h 148"/>
                <a:gd name="T4" fmla="*/ 30 w 39"/>
                <a:gd name="T5" fmla="*/ 136 h 148"/>
                <a:gd name="T6" fmla="*/ 24 w 39"/>
                <a:gd name="T7" fmla="*/ 54 h 148"/>
                <a:gd name="T8" fmla="*/ 0 w 39"/>
                <a:gd name="T9" fmla="*/ 0 h 148"/>
                <a:gd name="T10" fmla="*/ 24 w 39"/>
                <a:gd name="T11" fmla="*/ 11 h 148"/>
                <a:gd name="T12" fmla="*/ 23 w 39"/>
                <a:gd name="T13" fmla="*/ 1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148">
                  <a:moveTo>
                    <a:pt x="23" y="10"/>
                  </a:moveTo>
                  <a:cubicBezTo>
                    <a:pt x="39" y="55"/>
                    <a:pt x="34" y="101"/>
                    <a:pt x="34" y="148"/>
                  </a:cubicBezTo>
                  <a:cubicBezTo>
                    <a:pt x="33" y="144"/>
                    <a:pt x="31" y="140"/>
                    <a:pt x="30" y="136"/>
                  </a:cubicBezTo>
                  <a:cubicBezTo>
                    <a:pt x="28" y="109"/>
                    <a:pt x="26" y="82"/>
                    <a:pt x="24" y="54"/>
                  </a:cubicBezTo>
                  <a:cubicBezTo>
                    <a:pt x="22" y="23"/>
                    <a:pt x="22" y="23"/>
                    <a:pt x="0" y="0"/>
                  </a:cubicBezTo>
                  <a:cubicBezTo>
                    <a:pt x="10" y="5"/>
                    <a:pt x="17" y="8"/>
                    <a:pt x="24" y="11"/>
                  </a:cubicBezTo>
                  <a:cubicBezTo>
                    <a:pt x="24" y="11"/>
                    <a:pt x="23" y="10"/>
                    <a:pt x="23" y="10"/>
                  </a:cubicBez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ïŝlïḓe">
              <a:extLst>
                <a:ext uri="{FF2B5EF4-FFF2-40B4-BE49-F238E27FC236}">
                  <a16:creationId xmlns:a16="http://schemas.microsoft.com/office/drawing/2014/main" id="{60996807-D91C-B856-0588-724C7A966E5F}"/>
                </a:ext>
              </a:extLst>
            </p:cNvPr>
            <p:cNvSpPr/>
            <p:nvPr/>
          </p:nvSpPr>
          <p:spPr bwMode="auto">
            <a:xfrm>
              <a:off x="5120452" y="5132069"/>
              <a:ext cx="68679" cy="555673"/>
            </a:xfrm>
            <a:custGeom>
              <a:avLst/>
              <a:gdLst>
                <a:gd name="T0" fmla="*/ 12 w 15"/>
                <a:gd name="T1" fmla="*/ 0 h 123"/>
                <a:gd name="T2" fmla="*/ 15 w 15"/>
                <a:gd name="T3" fmla="*/ 123 h 123"/>
                <a:gd name="T4" fmla="*/ 12 w 15"/>
                <a:gd name="T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23">
                  <a:moveTo>
                    <a:pt x="12" y="0"/>
                  </a:moveTo>
                  <a:cubicBezTo>
                    <a:pt x="13" y="41"/>
                    <a:pt x="14" y="81"/>
                    <a:pt x="15" y="123"/>
                  </a:cubicBezTo>
                  <a:cubicBezTo>
                    <a:pt x="2" y="103"/>
                    <a:pt x="0" y="23"/>
                    <a:pt x="12" y="0"/>
                  </a:cubicBez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ïṩḷîdê">
              <a:extLst>
                <a:ext uri="{FF2B5EF4-FFF2-40B4-BE49-F238E27FC236}">
                  <a16:creationId xmlns:a16="http://schemas.microsoft.com/office/drawing/2014/main" id="{858E4B59-4ECC-3AB3-6B36-D2C4EC908840}"/>
                </a:ext>
              </a:extLst>
            </p:cNvPr>
            <p:cNvSpPr/>
            <p:nvPr/>
          </p:nvSpPr>
          <p:spPr bwMode="auto">
            <a:xfrm>
              <a:off x="6540850" y="4932277"/>
              <a:ext cx="486994" cy="87409"/>
            </a:xfrm>
            <a:custGeom>
              <a:avLst/>
              <a:gdLst>
                <a:gd name="T0" fmla="*/ 108 w 108"/>
                <a:gd name="T1" fmla="*/ 0 h 19"/>
                <a:gd name="T2" fmla="*/ 12 w 108"/>
                <a:gd name="T3" fmla="*/ 19 h 19"/>
                <a:gd name="T4" fmla="*/ 0 w 108"/>
                <a:gd name="T5" fmla="*/ 13 h 19"/>
                <a:gd name="T6" fmla="*/ 108 w 1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19">
                  <a:moveTo>
                    <a:pt x="108" y="0"/>
                  </a:moveTo>
                  <a:cubicBezTo>
                    <a:pt x="77" y="14"/>
                    <a:pt x="44" y="13"/>
                    <a:pt x="12" y="19"/>
                  </a:cubicBezTo>
                  <a:cubicBezTo>
                    <a:pt x="10" y="19"/>
                    <a:pt x="7" y="16"/>
                    <a:pt x="0" y="13"/>
                  </a:cubicBezTo>
                  <a:cubicBezTo>
                    <a:pt x="38" y="1"/>
                    <a:pt x="73" y="4"/>
                    <a:pt x="108" y="0"/>
                  </a:cubicBez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ïṥḻïdé">
              <a:extLst>
                <a:ext uri="{FF2B5EF4-FFF2-40B4-BE49-F238E27FC236}">
                  <a16:creationId xmlns:a16="http://schemas.microsoft.com/office/drawing/2014/main" id="{F8F205A8-50EC-D8A3-D193-27F744C6DF3C}"/>
                </a:ext>
              </a:extLst>
            </p:cNvPr>
            <p:cNvSpPr/>
            <p:nvPr/>
          </p:nvSpPr>
          <p:spPr bwMode="auto">
            <a:xfrm>
              <a:off x="6562704" y="5000956"/>
              <a:ext cx="502604" cy="90532"/>
            </a:xfrm>
            <a:custGeom>
              <a:avLst/>
              <a:gdLst>
                <a:gd name="T0" fmla="*/ 111 w 111"/>
                <a:gd name="T1" fmla="*/ 5 h 20"/>
                <a:gd name="T2" fmla="*/ 0 w 111"/>
                <a:gd name="T3" fmla="*/ 20 h 20"/>
                <a:gd name="T4" fmla="*/ 0 w 111"/>
                <a:gd name="T5" fmla="*/ 16 h 20"/>
                <a:gd name="T6" fmla="*/ 110 w 111"/>
                <a:gd name="T7" fmla="*/ 0 h 20"/>
                <a:gd name="T8" fmla="*/ 111 w 111"/>
                <a:gd name="T9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0">
                  <a:moveTo>
                    <a:pt x="111" y="5"/>
                  </a:moveTo>
                  <a:cubicBezTo>
                    <a:pt x="74" y="10"/>
                    <a:pt x="37" y="15"/>
                    <a:pt x="0" y="20"/>
                  </a:cubicBezTo>
                  <a:cubicBezTo>
                    <a:pt x="0" y="19"/>
                    <a:pt x="0" y="18"/>
                    <a:pt x="0" y="16"/>
                  </a:cubicBezTo>
                  <a:cubicBezTo>
                    <a:pt x="36" y="7"/>
                    <a:pt x="73" y="3"/>
                    <a:pt x="110" y="0"/>
                  </a:cubicBezTo>
                  <a:cubicBezTo>
                    <a:pt x="111" y="1"/>
                    <a:pt x="111" y="3"/>
                    <a:pt x="111" y="5"/>
                  </a:cubicBez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išľiďé">
              <a:extLst>
                <a:ext uri="{FF2B5EF4-FFF2-40B4-BE49-F238E27FC236}">
                  <a16:creationId xmlns:a16="http://schemas.microsoft.com/office/drawing/2014/main" id="{BB5E32A0-751F-62A2-DFFE-CFCE11F67DD1}"/>
                </a:ext>
              </a:extLst>
            </p:cNvPr>
            <p:cNvSpPr/>
            <p:nvPr/>
          </p:nvSpPr>
          <p:spPr bwMode="auto">
            <a:xfrm>
              <a:off x="7439916" y="2793873"/>
              <a:ext cx="156088" cy="53071"/>
            </a:xfrm>
            <a:custGeom>
              <a:avLst/>
              <a:gdLst>
                <a:gd name="T0" fmla="*/ 0 w 35"/>
                <a:gd name="T1" fmla="*/ 9 h 12"/>
                <a:gd name="T2" fmla="*/ 35 w 35"/>
                <a:gd name="T3" fmla="*/ 0 h 12"/>
                <a:gd name="T4" fmla="*/ 0 w 35"/>
                <a:gd name="T5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12">
                  <a:moveTo>
                    <a:pt x="0" y="9"/>
                  </a:moveTo>
                  <a:cubicBezTo>
                    <a:pt x="12" y="6"/>
                    <a:pt x="23" y="3"/>
                    <a:pt x="35" y="0"/>
                  </a:cubicBezTo>
                  <a:cubicBezTo>
                    <a:pt x="28" y="9"/>
                    <a:pt x="19" y="12"/>
                    <a:pt x="0" y="9"/>
                  </a:cubicBez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ïṡḷíḋê">
              <a:extLst>
                <a:ext uri="{FF2B5EF4-FFF2-40B4-BE49-F238E27FC236}">
                  <a16:creationId xmlns:a16="http://schemas.microsoft.com/office/drawing/2014/main" id="{C22FB83B-848D-639C-4792-922369EA2FE6}"/>
                </a:ext>
              </a:extLst>
            </p:cNvPr>
            <p:cNvSpPr/>
            <p:nvPr/>
          </p:nvSpPr>
          <p:spPr bwMode="auto">
            <a:xfrm>
              <a:off x="7221393" y="4766823"/>
              <a:ext cx="59314" cy="31218"/>
            </a:xfrm>
            <a:custGeom>
              <a:avLst/>
              <a:gdLst>
                <a:gd name="T0" fmla="*/ 13 w 13"/>
                <a:gd name="T1" fmla="*/ 3 h 7"/>
                <a:gd name="T2" fmla="*/ 1 w 13"/>
                <a:gd name="T3" fmla="*/ 7 h 7"/>
                <a:gd name="T4" fmla="*/ 0 w 13"/>
                <a:gd name="T5" fmla="*/ 4 h 7"/>
                <a:gd name="T6" fmla="*/ 12 w 13"/>
                <a:gd name="T7" fmla="*/ 0 h 7"/>
                <a:gd name="T8" fmla="*/ 13 w 1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7">
                  <a:moveTo>
                    <a:pt x="13" y="3"/>
                  </a:moveTo>
                  <a:cubicBezTo>
                    <a:pt x="9" y="4"/>
                    <a:pt x="5" y="5"/>
                    <a:pt x="1" y="7"/>
                  </a:cubicBezTo>
                  <a:cubicBezTo>
                    <a:pt x="1" y="6"/>
                    <a:pt x="0" y="5"/>
                    <a:pt x="0" y="4"/>
                  </a:cubicBezTo>
                  <a:cubicBezTo>
                    <a:pt x="4" y="3"/>
                    <a:pt x="8" y="1"/>
                    <a:pt x="12" y="0"/>
                  </a:cubicBezTo>
                  <a:cubicBezTo>
                    <a:pt x="12" y="1"/>
                    <a:pt x="12" y="2"/>
                    <a:pt x="13" y="3"/>
                  </a:cubicBez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ïṣľíḑê">
              <a:extLst>
                <a:ext uri="{FF2B5EF4-FFF2-40B4-BE49-F238E27FC236}">
                  <a16:creationId xmlns:a16="http://schemas.microsoft.com/office/drawing/2014/main" id="{2D528701-9148-CEF0-5743-002F2A393B30}"/>
                </a:ext>
              </a:extLst>
            </p:cNvPr>
            <p:cNvSpPr/>
            <p:nvPr/>
          </p:nvSpPr>
          <p:spPr bwMode="auto">
            <a:xfrm>
              <a:off x="4502344" y="2834457"/>
              <a:ext cx="56192" cy="31218"/>
            </a:xfrm>
            <a:custGeom>
              <a:avLst/>
              <a:gdLst>
                <a:gd name="T0" fmla="*/ 13 w 13"/>
                <a:gd name="T1" fmla="*/ 3 h 7"/>
                <a:gd name="T2" fmla="*/ 1 w 13"/>
                <a:gd name="T3" fmla="*/ 7 h 7"/>
                <a:gd name="T4" fmla="*/ 0 w 13"/>
                <a:gd name="T5" fmla="*/ 4 h 7"/>
                <a:gd name="T6" fmla="*/ 12 w 13"/>
                <a:gd name="T7" fmla="*/ 0 h 7"/>
                <a:gd name="T8" fmla="*/ 13 w 1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7">
                  <a:moveTo>
                    <a:pt x="13" y="3"/>
                  </a:moveTo>
                  <a:cubicBezTo>
                    <a:pt x="9" y="4"/>
                    <a:pt x="5" y="5"/>
                    <a:pt x="1" y="7"/>
                  </a:cubicBezTo>
                  <a:cubicBezTo>
                    <a:pt x="1" y="6"/>
                    <a:pt x="1" y="5"/>
                    <a:pt x="0" y="4"/>
                  </a:cubicBezTo>
                  <a:cubicBezTo>
                    <a:pt x="4" y="3"/>
                    <a:pt x="8" y="2"/>
                    <a:pt x="12" y="0"/>
                  </a:cubicBezTo>
                  <a:cubicBezTo>
                    <a:pt x="12" y="1"/>
                    <a:pt x="13" y="2"/>
                    <a:pt x="13" y="3"/>
                  </a:cubicBez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673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A583FFEB-5EF0-B094-25B5-CB3F7CB31F9D}"/>
              </a:ext>
            </a:extLst>
          </p:cNvPr>
          <p:cNvSpPr txBox="1"/>
          <p:nvPr/>
        </p:nvSpPr>
        <p:spPr>
          <a:xfrm>
            <a:off x="3292859" y="676479"/>
            <a:ext cx="53543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14:47</a:t>
            </a: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高铁</a:t>
            </a:r>
            <a:r>
              <a:rPr lang="en-US" altLang="zh-CN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</a:t>
            </a:r>
            <a:r>
              <a:rPr lang="en-US" altLang="zh-CN" sz="2800" b="1" dirty="0">
                <a:latin typeface="Microsoft YaHei" panose="020B0503020204020204" pitchFamily="34" charset="-122"/>
                <a:ea typeface="Microsoft YaHei" panose="020B0503020204020204" pitchFamily="34" charset="-122"/>
                <a:sym typeface="Wingdings" panose="05000000000000000000" pitchFamily="2" charset="2"/>
              </a:rPr>
              <a:t></a:t>
            </a:r>
            <a:r>
              <a:rPr lang="en-US" altLang="zh-CN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16:45</a:t>
            </a: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到达黄山西</a:t>
            </a:r>
            <a:endParaRPr lang="zh-HK" altLang="en-US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23" name="组合 1">
            <a:extLst>
              <a:ext uri="{FF2B5EF4-FFF2-40B4-BE49-F238E27FC236}">
                <a16:creationId xmlns:a16="http://schemas.microsoft.com/office/drawing/2014/main" id="{AD498999-F335-79FE-1090-68871D40EF86}"/>
              </a:ext>
            </a:extLst>
          </p:cNvPr>
          <p:cNvGrpSpPr/>
          <p:nvPr/>
        </p:nvGrpSpPr>
        <p:grpSpPr>
          <a:xfrm>
            <a:off x="386370" y="2419151"/>
            <a:ext cx="2068893" cy="1678463"/>
            <a:chOff x="3971925" y="2339976"/>
            <a:chExt cx="4248150" cy="3446463"/>
          </a:xfrm>
        </p:grpSpPr>
        <p:sp>
          <p:nvSpPr>
            <p:cNvPr id="27" name="任意多边形 7">
              <a:extLst>
                <a:ext uri="{FF2B5EF4-FFF2-40B4-BE49-F238E27FC236}">
                  <a16:creationId xmlns:a16="http://schemas.microsoft.com/office/drawing/2014/main" id="{1E72E2FA-12F1-3EAD-1D99-F515394E03D0}"/>
                </a:ext>
              </a:extLst>
            </p:cNvPr>
            <p:cNvSpPr/>
            <p:nvPr/>
          </p:nvSpPr>
          <p:spPr bwMode="auto">
            <a:xfrm>
              <a:off x="3971925" y="5006976"/>
              <a:ext cx="4248150" cy="317500"/>
            </a:xfrm>
            <a:custGeom>
              <a:avLst/>
              <a:gdLst>
                <a:gd name="T0" fmla="*/ 575 w 588"/>
                <a:gd name="T1" fmla="*/ 44 h 44"/>
                <a:gd name="T2" fmla="*/ 14 w 588"/>
                <a:gd name="T3" fmla="*/ 44 h 44"/>
                <a:gd name="T4" fmla="*/ 0 w 588"/>
                <a:gd name="T5" fmla="*/ 32 h 44"/>
                <a:gd name="T6" fmla="*/ 0 w 588"/>
                <a:gd name="T7" fmla="*/ 12 h 44"/>
                <a:gd name="T8" fmla="*/ 14 w 588"/>
                <a:gd name="T9" fmla="*/ 0 h 44"/>
                <a:gd name="T10" fmla="*/ 294 w 588"/>
                <a:gd name="T11" fmla="*/ 0 h 44"/>
                <a:gd name="T12" fmla="*/ 575 w 588"/>
                <a:gd name="T13" fmla="*/ 0 h 44"/>
                <a:gd name="T14" fmla="*/ 588 w 588"/>
                <a:gd name="T15" fmla="*/ 12 h 44"/>
                <a:gd name="T16" fmla="*/ 588 w 588"/>
                <a:gd name="T17" fmla="*/ 32 h 44"/>
                <a:gd name="T18" fmla="*/ 575 w 588"/>
                <a:gd name="T1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8" h="44">
                  <a:moveTo>
                    <a:pt x="575" y="44"/>
                  </a:moveTo>
                  <a:cubicBezTo>
                    <a:pt x="14" y="44"/>
                    <a:pt x="14" y="44"/>
                    <a:pt x="14" y="44"/>
                  </a:cubicBezTo>
                  <a:cubicBezTo>
                    <a:pt x="6" y="44"/>
                    <a:pt x="0" y="38"/>
                    <a:pt x="0" y="3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575" y="0"/>
                    <a:pt x="575" y="0"/>
                    <a:pt x="575" y="0"/>
                  </a:cubicBezTo>
                  <a:cubicBezTo>
                    <a:pt x="582" y="0"/>
                    <a:pt x="588" y="6"/>
                    <a:pt x="588" y="12"/>
                  </a:cubicBezTo>
                  <a:cubicBezTo>
                    <a:pt x="588" y="32"/>
                    <a:pt x="588" y="32"/>
                    <a:pt x="588" y="32"/>
                  </a:cubicBezTo>
                  <a:cubicBezTo>
                    <a:pt x="588" y="38"/>
                    <a:pt x="582" y="44"/>
                    <a:pt x="575" y="44"/>
                  </a:cubicBezTo>
                  <a:close/>
                </a:path>
              </a:pathLst>
            </a:custGeom>
            <a:solidFill>
              <a:srgbClr val="5281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0C8E7125-2DDE-1016-6E4D-3A7AC6DD044B}"/>
                </a:ext>
              </a:extLst>
            </p:cNvPr>
            <p:cNvSpPr/>
            <p:nvPr/>
          </p:nvSpPr>
          <p:spPr bwMode="auto">
            <a:xfrm>
              <a:off x="5626100" y="5137151"/>
              <a:ext cx="946150" cy="374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任意多边形 9">
              <a:extLst>
                <a:ext uri="{FF2B5EF4-FFF2-40B4-BE49-F238E27FC236}">
                  <a16:creationId xmlns:a16="http://schemas.microsoft.com/office/drawing/2014/main" id="{B415DA42-6EB8-D635-E3EF-0FEA6B27920C}"/>
                </a:ext>
              </a:extLst>
            </p:cNvPr>
            <p:cNvSpPr/>
            <p:nvPr/>
          </p:nvSpPr>
          <p:spPr bwMode="auto">
            <a:xfrm>
              <a:off x="4014788" y="3263901"/>
              <a:ext cx="368300" cy="338138"/>
            </a:xfrm>
            <a:custGeom>
              <a:avLst/>
              <a:gdLst>
                <a:gd name="T0" fmla="*/ 47 w 51"/>
                <a:gd name="T1" fmla="*/ 33 h 47"/>
                <a:gd name="T2" fmla="*/ 47 w 51"/>
                <a:gd name="T3" fmla="*/ 13 h 47"/>
                <a:gd name="T4" fmla="*/ 34 w 51"/>
                <a:gd name="T5" fmla="*/ 0 h 47"/>
                <a:gd name="T6" fmla="*/ 13 w 51"/>
                <a:gd name="T7" fmla="*/ 0 h 47"/>
                <a:gd name="T8" fmla="*/ 0 w 51"/>
                <a:gd name="T9" fmla="*/ 13 h 47"/>
                <a:gd name="T10" fmla="*/ 0 w 51"/>
                <a:gd name="T11" fmla="*/ 20 h 47"/>
                <a:gd name="T12" fmla="*/ 13 w 51"/>
                <a:gd name="T13" fmla="*/ 33 h 47"/>
                <a:gd name="T14" fmla="*/ 39 w 51"/>
                <a:gd name="T15" fmla="*/ 33 h 47"/>
                <a:gd name="T16" fmla="*/ 39 w 51"/>
                <a:gd name="T17" fmla="*/ 34 h 47"/>
                <a:gd name="T18" fmla="*/ 48 w 51"/>
                <a:gd name="T19" fmla="*/ 47 h 47"/>
                <a:gd name="T20" fmla="*/ 51 w 51"/>
                <a:gd name="T21" fmla="*/ 40 h 47"/>
                <a:gd name="T22" fmla="*/ 47 w 51"/>
                <a:gd name="T23" fmla="*/ 3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47">
                  <a:moveTo>
                    <a:pt x="47" y="33"/>
                  </a:moveTo>
                  <a:cubicBezTo>
                    <a:pt x="47" y="13"/>
                    <a:pt x="47" y="13"/>
                    <a:pt x="47" y="13"/>
                  </a:cubicBezTo>
                  <a:cubicBezTo>
                    <a:pt x="47" y="6"/>
                    <a:pt x="41" y="0"/>
                    <a:pt x="34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7"/>
                    <a:pt x="6" y="33"/>
                    <a:pt x="13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9" y="40"/>
                    <a:pt x="43" y="45"/>
                    <a:pt x="48" y="47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49" y="38"/>
                    <a:pt x="47" y="36"/>
                    <a:pt x="47" y="33"/>
                  </a:cubicBezTo>
                  <a:close/>
                </a:path>
              </a:pathLst>
            </a:custGeom>
            <a:solidFill>
              <a:srgbClr val="E8BB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任意多边形 10">
              <a:extLst>
                <a:ext uri="{FF2B5EF4-FFF2-40B4-BE49-F238E27FC236}">
                  <a16:creationId xmlns:a16="http://schemas.microsoft.com/office/drawing/2014/main" id="{09C26898-25AD-0322-B188-CAE373047109}"/>
                </a:ext>
              </a:extLst>
            </p:cNvPr>
            <p:cNvSpPr/>
            <p:nvPr/>
          </p:nvSpPr>
          <p:spPr bwMode="auto">
            <a:xfrm>
              <a:off x="4787900" y="4178301"/>
              <a:ext cx="1308100" cy="331788"/>
            </a:xfrm>
            <a:custGeom>
              <a:avLst/>
              <a:gdLst>
                <a:gd name="T0" fmla="*/ 181 w 181"/>
                <a:gd name="T1" fmla="*/ 46 h 46"/>
                <a:gd name="T2" fmla="*/ 181 w 181"/>
                <a:gd name="T3" fmla="*/ 33 h 46"/>
                <a:gd name="T4" fmla="*/ 181 w 181"/>
                <a:gd name="T5" fmla="*/ 33 h 46"/>
                <a:gd name="T6" fmla="*/ 31 w 181"/>
                <a:gd name="T7" fmla="*/ 33 h 46"/>
                <a:gd name="T8" fmla="*/ 17 w 181"/>
                <a:gd name="T9" fmla="*/ 19 h 46"/>
                <a:gd name="T10" fmla="*/ 22 w 181"/>
                <a:gd name="T11" fmla="*/ 13 h 46"/>
                <a:gd name="T12" fmla="*/ 181 w 181"/>
                <a:gd name="T13" fmla="*/ 13 h 46"/>
                <a:gd name="T14" fmla="*/ 181 w 181"/>
                <a:gd name="T15" fmla="*/ 13 h 46"/>
                <a:gd name="T16" fmla="*/ 181 w 181"/>
                <a:gd name="T17" fmla="*/ 0 h 46"/>
                <a:gd name="T18" fmla="*/ 0 w 181"/>
                <a:gd name="T19" fmla="*/ 0 h 46"/>
                <a:gd name="T20" fmla="*/ 0 w 181"/>
                <a:gd name="T21" fmla="*/ 46 h 46"/>
                <a:gd name="T22" fmla="*/ 181 w 181"/>
                <a:gd name="T2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1" h="46">
                  <a:moveTo>
                    <a:pt x="181" y="46"/>
                  </a:moveTo>
                  <a:cubicBezTo>
                    <a:pt x="181" y="33"/>
                    <a:pt x="181" y="33"/>
                    <a:pt x="181" y="33"/>
                  </a:cubicBezTo>
                  <a:cubicBezTo>
                    <a:pt x="181" y="33"/>
                    <a:pt x="181" y="33"/>
                    <a:pt x="181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23" y="33"/>
                    <a:pt x="17" y="27"/>
                    <a:pt x="17" y="19"/>
                  </a:cubicBezTo>
                  <a:cubicBezTo>
                    <a:pt x="17" y="15"/>
                    <a:pt x="19" y="13"/>
                    <a:pt x="22" y="13"/>
                  </a:cubicBezTo>
                  <a:cubicBezTo>
                    <a:pt x="181" y="13"/>
                    <a:pt x="181" y="13"/>
                    <a:pt x="181" y="13"/>
                  </a:cubicBezTo>
                  <a:cubicBezTo>
                    <a:pt x="181" y="13"/>
                    <a:pt x="181" y="13"/>
                    <a:pt x="181" y="13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"/>
                    <a:pt x="0" y="46"/>
                    <a:pt x="0" y="46"/>
                  </a:cubicBezTo>
                  <a:lnTo>
                    <a:pt x="181" y="46"/>
                  </a:lnTo>
                  <a:close/>
                </a:path>
              </a:pathLst>
            </a:custGeom>
            <a:solidFill>
              <a:srgbClr val="DBA8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任意多边形 11">
              <a:extLst>
                <a:ext uri="{FF2B5EF4-FFF2-40B4-BE49-F238E27FC236}">
                  <a16:creationId xmlns:a16="http://schemas.microsoft.com/office/drawing/2014/main" id="{E5DAC705-D88B-6288-15E4-BF199AA531DA}"/>
                </a:ext>
              </a:extLst>
            </p:cNvPr>
            <p:cNvSpPr/>
            <p:nvPr/>
          </p:nvSpPr>
          <p:spPr bwMode="auto">
            <a:xfrm>
              <a:off x="4383088" y="4178301"/>
              <a:ext cx="203200" cy="331788"/>
            </a:xfrm>
            <a:custGeom>
              <a:avLst/>
              <a:gdLst>
                <a:gd name="T0" fmla="*/ 25 w 28"/>
                <a:gd name="T1" fmla="*/ 46 h 46"/>
                <a:gd name="T2" fmla="*/ 28 w 28"/>
                <a:gd name="T3" fmla="*/ 46 h 46"/>
                <a:gd name="T4" fmla="*/ 5 w 28"/>
                <a:gd name="T5" fmla="*/ 23 h 46"/>
                <a:gd name="T6" fmla="*/ 28 w 28"/>
                <a:gd name="T7" fmla="*/ 0 h 46"/>
                <a:gd name="T8" fmla="*/ 8 w 28"/>
                <a:gd name="T9" fmla="*/ 0 h 46"/>
                <a:gd name="T10" fmla="*/ 0 w 28"/>
                <a:gd name="T11" fmla="*/ 0 h 46"/>
                <a:gd name="T12" fmla="*/ 0 w 28"/>
                <a:gd name="T13" fmla="*/ 42 h 46"/>
                <a:gd name="T14" fmla="*/ 25 w 28"/>
                <a:gd name="T1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46">
                  <a:moveTo>
                    <a:pt x="25" y="46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15" y="46"/>
                    <a:pt x="5" y="36"/>
                    <a:pt x="5" y="23"/>
                  </a:cubicBezTo>
                  <a:cubicBezTo>
                    <a:pt x="5" y="10"/>
                    <a:pt x="15" y="0"/>
                    <a:pt x="2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8" y="45"/>
                    <a:pt x="17" y="46"/>
                    <a:pt x="25" y="46"/>
                  </a:cubicBezTo>
                  <a:close/>
                </a:path>
              </a:pathLst>
            </a:custGeom>
            <a:solidFill>
              <a:srgbClr val="C5D1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任意多边形 12">
              <a:extLst>
                <a:ext uri="{FF2B5EF4-FFF2-40B4-BE49-F238E27FC236}">
                  <a16:creationId xmlns:a16="http://schemas.microsoft.com/office/drawing/2014/main" id="{E4E145A8-D735-D570-52B8-F396940ACA78}"/>
                </a:ext>
              </a:extLst>
            </p:cNvPr>
            <p:cNvSpPr/>
            <p:nvPr/>
          </p:nvSpPr>
          <p:spPr bwMode="auto">
            <a:xfrm>
              <a:off x="4586288" y="4178301"/>
              <a:ext cx="201613" cy="331788"/>
            </a:xfrm>
            <a:custGeom>
              <a:avLst/>
              <a:gdLst>
                <a:gd name="T0" fmla="*/ 23 w 28"/>
                <a:gd name="T1" fmla="*/ 23 h 46"/>
                <a:gd name="T2" fmla="*/ 0 w 28"/>
                <a:gd name="T3" fmla="*/ 46 h 46"/>
                <a:gd name="T4" fmla="*/ 28 w 28"/>
                <a:gd name="T5" fmla="*/ 46 h 46"/>
                <a:gd name="T6" fmla="*/ 28 w 28"/>
                <a:gd name="T7" fmla="*/ 0 h 46"/>
                <a:gd name="T8" fmla="*/ 0 w 28"/>
                <a:gd name="T9" fmla="*/ 0 h 46"/>
                <a:gd name="T10" fmla="*/ 23 w 28"/>
                <a:gd name="T11" fmla="*/ 2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46">
                  <a:moveTo>
                    <a:pt x="23" y="23"/>
                  </a:moveTo>
                  <a:cubicBezTo>
                    <a:pt x="23" y="36"/>
                    <a:pt x="13" y="46"/>
                    <a:pt x="0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23" y="10"/>
                    <a:pt x="23" y="23"/>
                  </a:cubicBezTo>
                  <a:close/>
                </a:path>
              </a:pathLst>
            </a:custGeom>
            <a:solidFill>
              <a:srgbClr val="C5D1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任意多边形 13">
              <a:extLst>
                <a:ext uri="{FF2B5EF4-FFF2-40B4-BE49-F238E27FC236}">
                  <a16:creationId xmlns:a16="http://schemas.microsoft.com/office/drawing/2014/main" id="{A4E97FB9-D14B-324A-3511-21EC6E0617AF}"/>
                </a:ext>
              </a:extLst>
            </p:cNvPr>
            <p:cNvSpPr/>
            <p:nvPr/>
          </p:nvSpPr>
          <p:spPr bwMode="auto">
            <a:xfrm>
              <a:off x="4144963" y="4178301"/>
              <a:ext cx="238125" cy="303213"/>
            </a:xfrm>
            <a:custGeom>
              <a:avLst/>
              <a:gdLst>
                <a:gd name="T0" fmla="*/ 0 w 33"/>
                <a:gd name="T1" fmla="*/ 16 h 42"/>
                <a:gd name="T2" fmla="*/ 6 w 33"/>
                <a:gd name="T3" fmla="*/ 28 h 42"/>
                <a:gd name="T4" fmla="*/ 33 w 33"/>
                <a:gd name="T5" fmla="*/ 42 h 42"/>
                <a:gd name="T6" fmla="*/ 33 w 33"/>
                <a:gd name="T7" fmla="*/ 0 h 42"/>
                <a:gd name="T8" fmla="*/ 16 w 33"/>
                <a:gd name="T9" fmla="*/ 0 h 42"/>
                <a:gd name="T10" fmla="*/ 0 w 33"/>
                <a:gd name="T11" fmla="*/ 1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42">
                  <a:moveTo>
                    <a:pt x="0" y="16"/>
                  </a:moveTo>
                  <a:cubicBezTo>
                    <a:pt x="0" y="20"/>
                    <a:pt x="2" y="25"/>
                    <a:pt x="6" y="28"/>
                  </a:cubicBezTo>
                  <a:cubicBezTo>
                    <a:pt x="14" y="34"/>
                    <a:pt x="23" y="39"/>
                    <a:pt x="33" y="42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lose/>
                </a:path>
              </a:pathLst>
            </a:custGeom>
            <a:solidFill>
              <a:srgbClr val="DA6A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任意多边形 14">
              <a:extLst>
                <a:ext uri="{FF2B5EF4-FFF2-40B4-BE49-F238E27FC236}">
                  <a16:creationId xmlns:a16="http://schemas.microsoft.com/office/drawing/2014/main" id="{ABA404AD-DFA8-81A0-8EFB-BDAA6ABA8BF4}"/>
                </a:ext>
              </a:extLst>
            </p:cNvPr>
            <p:cNvSpPr/>
            <p:nvPr/>
          </p:nvSpPr>
          <p:spPr bwMode="auto">
            <a:xfrm>
              <a:off x="4419600" y="4178301"/>
              <a:ext cx="331788" cy="331788"/>
            </a:xfrm>
            <a:custGeom>
              <a:avLst/>
              <a:gdLst>
                <a:gd name="T0" fmla="*/ 0 w 46"/>
                <a:gd name="T1" fmla="*/ 23 h 46"/>
                <a:gd name="T2" fmla="*/ 23 w 46"/>
                <a:gd name="T3" fmla="*/ 46 h 46"/>
                <a:gd name="T4" fmla="*/ 46 w 46"/>
                <a:gd name="T5" fmla="*/ 23 h 46"/>
                <a:gd name="T6" fmla="*/ 23 w 46"/>
                <a:gd name="T7" fmla="*/ 0 h 46"/>
                <a:gd name="T8" fmla="*/ 0 w 46"/>
                <a:gd name="T9" fmla="*/ 23 h 46"/>
                <a:gd name="T10" fmla="*/ 23 w 46"/>
                <a:gd name="T11" fmla="*/ 13 h 46"/>
                <a:gd name="T12" fmla="*/ 33 w 46"/>
                <a:gd name="T13" fmla="*/ 23 h 46"/>
                <a:gd name="T14" fmla="*/ 23 w 46"/>
                <a:gd name="T15" fmla="*/ 33 h 46"/>
                <a:gd name="T16" fmla="*/ 13 w 46"/>
                <a:gd name="T17" fmla="*/ 23 h 46"/>
                <a:gd name="T18" fmla="*/ 23 w 46"/>
                <a:gd name="T19" fmla="*/ 1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0" y="23"/>
                  </a:move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lose/>
                  <a:moveTo>
                    <a:pt x="23" y="13"/>
                  </a:moveTo>
                  <a:cubicBezTo>
                    <a:pt x="28" y="13"/>
                    <a:pt x="33" y="17"/>
                    <a:pt x="33" y="23"/>
                  </a:cubicBezTo>
                  <a:cubicBezTo>
                    <a:pt x="33" y="29"/>
                    <a:pt x="28" y="33"/>
                    <a:pt x="23" y="33"/>
                  </a:cubicBezTo>
                  <a:cubicBezTo>
                    <a:pt x="17" y="33"/>
                    <a:pt x="13" y="29"/>
                    <a:pt x="13" y="23"/>
                  </a:cubicBezTo>
                  <a:cubicBezTo>
                    <a:pt x="13" y="17"/>
                    <a:pt x="17" y="13"/>
                    <a:pt x="23" y="13"/>
                  </a:cubicBezTo>
                  <a:close/>
                </a:path>
              </a:pathLst>
            </a:custGeom>
            <a:solidFill>
              <a:srgbClr val="5281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椭圆 15">
              <a:extLst>
                <a:ext uri="{FF2B5EF4-FFF2-40B4-BE49-F238E27FC236}">
                  <a16:creationId xmlns:a16="http://schemas.microsoft.com/office/drawing/2014/main" id="{05E378CE-E3A4-AECE-DE3C-F5D4E0161675}"/>
                </a:ext>
              </a:extLst>
            </p:cNvPr>
            <p:cNvSpPr/>
            <p:nvPr/>
          </p:nvSpPr>
          <p:spPr bwMode="auto">
            <a:xfrm>
              <a:off x="4513263" y="4271963"/>
              <a:ext cx="144463" cy="144463"/>
            </a:xfrm>
            <a:prstGeom prst="ellipse">
              <a:avLst/>
            </a:prstGeom>
            <a:solidFill>
              <a:srgbClr val="315C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任意多边形 16">
              <a:extLst>
                <a:ext uri="{FF2B5EF4-FFF2-40B4-BE49-F238E27FC236}">
                  <a16:creationId xmlns:a16="http://schemas.microsoft.com/office/drawing/2014/main" id="{24A996C8-DE50-B157-2A09-966A34937F34}"/>
                </a:ext>
              </a:extLst>
            </p:cNvPr>
            <p:cNvSpPr/>
            <p:nvPr/>
          </p:nvSpPr>
          <p:spPr bwMode="auto">
            <a:xfrm>
              <a:off x="4830763" y="4733926"/>
              <a:ext cx="1265238" cy="130175"/>
            </a:xfrm>
            <a:custGeom>
              <a:avLst/>
              <a:gdLst>
                <a:gd name="T0" fmla="*/ 10 w 175"/>
                <a:gd name="T1" fmla="*/ 6 h 18"/>
                <a:gd name="T2" fmla="*/ 1 w 175"/>
                <a:gd name="T3" fmla="*/ 0 h 18"/>
                <a:gd name="T4" fmla="*/ 0 w 175"/>
                <a:gd name="T5" fmla="*/ 3 h 18"/>
                <a:gd name="T6" fmla="*/ 0 w 175"/>
                <a:gd name="T7" fmla="*/ 8 h 18"/>
                <a:gd name="T8" fmla="*/ 10 w 175"/>
                <a:gd name="T9" fmla="*/ 18 h 18"/>
                <a:gd name="T10" fmla="*/ 175 w 175"/>
                <a:gd name="T11" fmla="*/ 18 h 18"/>
                <a:gd name="T12" fmla="*/ 175 w 175"/>
                <a:gd name="T13" fmla="*/ 6 h 18"/>
                <a:gd name="T14" fmla="*/ 10 w 175"/>
                <a:gd name="T15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5" h="18">
                  <a:moveTo>
                    <a:pt x="10" y="6"/>
                  </a:moveTo>
                  <a:cubicBezTo>
                    <a:pt x="6" y="6"/>
                    <a:pt x="2" y="3"/>
                    <a:pt x="1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4"/>
                    <a:pt x="4" y="18"/>
                    <a:pt x="10" y="18"/>
                  </a:cubicBezTo>
                  <a:cubicBezTo>
                    <a:pt x="175" y="18"/>
                    <a:pt x="175" y="18"/>
                    <a:pt x="175" y="18"/>
                  </a:cubicBezTo>
                  <a:cubicBezTo>
                    <a:pt x="175" y="6"/>
                    <a:pt x="175" y="6"/>
                    <a:pt x="175" y="6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rgbClr val="DBA8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任意多边形 17">
              <a:extLst>
                <a:ext uri="{FF2B5EF4-FFF2-40B4-BE49-F238E27FC236}">
                  <a16:creationId xmlns:a16="http://schemas.microsoft.com/office/drawing/2014/main" id="{4628F61F-EA83-64FF-CB99-5D6F29D04541}"/>
                </a:ext>
              </a:extLst>
            </p:cNvPr>
            <p:cNvSpPr/>
            <p:nvPr/>
          </p:nvSpPr>
          <p:spPr bwMode="auto">
            <a:xfrm>
              <a:off x="4325938" y="4711701"/>
              <a:ext cx="382588" cy="144463"/>
            </a:xfrm>
            <a:custGeom>
              <a:avLst/>
              <a:gdLst>
                <a:gd name="T0" fmla="*/ 42 w 53"/>
                <a:gd name="T1" fmla="*/ 7 h 20"/>
                <a:gd name="T2" fmla="*/ 9 w 53"/>
                <a:gd name="T3" fmla="*/ 3 h 20"/>
                <a:gd name="T4" fmla="*/ 3 w 53"/>
                <a:gd name="T5" fmla="*/ 0 h 20"/>
                <a:gd name="T6" fmla="*/ 0 w 53"/>
                <a:gd name="T7" fmla="*/ 6 h 20"/>
                <a:gd name="T8" fmla="*/ 0 w 53"/>
                <a:gd name="T9" fmla="*/ 6 h 20"/>
                <a:gd name="T10" fmla="*/ 9 w 53"/>
                <a:gd name="T11" fmla="*/ 15 h 20"/>
                <a:gd name="T12" fmla="*/ 42 w 53"/>
                <a:gd name="T13" fmla="*/ 20 h 20"/>
                <a:gd name="T14" fmla="*/ 53 w 53"/>
                <a:gd name="T15" fmla="*/ 10 h 20"/>
                <a:gd name="T16" fmla="*/ 53 w 53"/>
                <a:gd name="T17" fmla="*/ 6 h 20"/>
                <a:gd name="T18" fmla="*/ 52 w 53"/>
                <a:gd name="T19" fmla="*/ 2 h 20"/>
                <a:gd name="T20" fmla="*/ 42 w 53"/>
                <a:gd name="T21" fmla="*/ 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20">
                  <a:moveTo>
                    <a:pt x="42" y="7"/>
                  </a:moveTo>
                  <a:cubicBezTo>
                    <a:pt x="9" y="3"/>
                    <a:pt x="9" y="3"/>
                    <a:pt x="9" y="3"/>
                  </a:cubicBezTo>
                  <a:cubicBezTo>
                    <a:pt x="6" y="3"/>
                    <a:pt x="4" y="1"/>
                    <a:pt x="3" y="0"/>
                  </a:cubicBezTo>
                  <a:cubicBezTo>
                    <a:pt x="1" y="1"/>
                    <a:pt x="0" y="3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11"/>
                    <a:pt x="4" y="15"/>
                    <a:pt x="9" y="15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8" y="20"/>
                    <a:pt x="53" y="16"/>
                    <a:pt x="53" y="10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4"/>
                    <a:pt x="53" y="3"/>
                    <a:pt x="52" y="2"/>
                  </a:cubicBezTo>
                  <a:cubicBezTo>
                    <a:pt x="50" y="5"/>
                    <a:pt x="46" y="8"/>
                    <a:pt x="42" y="7"/>
                  </a:cubicBezTo>
                  <a:close/>
                </a:path>
              </a:pathLst>
            </a:custGeom>
            <a:solidFill>
              <a:srgbClr val="DBA8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任意多边形 18">
              <a:extLst>
                <a:ext uri="{FF2B5EF4-FFF2-40B4-BE49-F238E27FC236}">
                  <a16:creationId xmlns:a16="http://schemas.microsoft.com/office/drawing/2014/main" id="{0384D25D-5C6C-039A-D958-84B3CB0FF024}"/>
                </a:ext>
              </a:extLst>
            </p:cNvPr>
            <p:cNvSpPr/>
            <p:nvPr/>
          </p:nvSpPr>
          <p:spPr bwMode="auto">
            <a:xfrm>
              <a:off x="4838700" y="4683126"/>
              <a:ext cx="1257300" cy="93663"/>
            </a:xfrm>
            <a:custGeom>
              <a:avLst/>
              <a:gdLst>
                <a:gd name="T0" fmla="*/ 9 w 174"/>
                <a:gd name="T1" fmla="*/ 13 h 13"/>
                <a:gd name="T2" fmla="*/ 174 w 174"/>
                <a:gd name="T3" fmla="*/ 13 h 13"/>
                <a:gd name="T4" fmla="*/ 174 w 174"/>
                <a:gd name="T5" fmla="*/ 0 h 13"/>
                <a:gd name="T6" fmla="*/ 9 w 174"/>
                <a:gd name="T7" fmla="*/ 0 h 13"/>
                <a:gd name="T8" fmla="*/ 0 w 174"/>
                <a:gd name="T9" fmla="*/ 7 h 13"/>
                <a:gd name="T10" fmla="*/ 9 w 174"/>
                <a:gd name="T11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4" h="13">
                  <a:moveTo>
                    <a:pt x="9" y="13"/>
                  </a:moveTo>
                  <a:cubicBezTo>
                    <a:pt x="174" y="13"/>
                    <a:pt x="174" y="13"/>
                    <a:pt x="174" y="13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5" y="0"/>
                    <a:pt x="1" y="3"/>
                    <a:pt x="0" y="7"/>
                  </a:cubicBezTo>
                  <a:cubicBezTo>
                    <a:pt x="1" y="10"/>
                    <a:pt x="5" y="13"/>
                    <a:pt x="9" y="13"/>
                  </a:cubicBezTo>
                  <a:close/>
                </a:path>
              </a:pathLst>
            </a:cu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任意多边形 19">
              <a:extLst>
                <a:ext uri="{FF2B5EF4-FFF2-40B4-BE49-F238E27FC236}">
                  <a16:creationId xmlns:a16="http://schemas.microsoft.com/office/drawing/2014/main" id="{4C854E33-1402-6588-3935-C42BE83AF7E3}"/>
                </a:ext>
              </a:extLst>
            </p:cNvPr>
            <p:cNvSpPr/>
            <p:nvPr/>
          </p:nvSpPr>
          <p:spPr bwMode="auto">
            <a:xfrm>
              <a:off x="4348163" y="4683126"/>
              <a:ext cx="354013" cy="87313"/>
            </a:xfrm>
            <a:custGeom>
              <a:avLst/>
              <a:gdLst>
                <a:gd name="T0" fmla="*/ 39 w 49"/>
                <a:gd name="T1" fmla="*/ 11 h 12"/>
                <a:gd name="T2" fmla="*/ 49 w 49"/>
                <a:gd name="T3" fmla="*/ 6 h 12"/>
                <a:gd name="T4" fmla="*/ 40 w 49"/>
                <a:gd name="T5" fmla="*/ 0 h 12"/>
                <a:gd name="T6" fmla="*/ 7 w 49"/>
                <a:gd name="T7" fmla="*/ 0 h 12"/>
                <a:gd name="T8" fmla="*/ 0 w 49"/>
                <a:gd name="T9" fmla="*/ 4 h 12"/>
                <a:gd name="T10" fmla="*/ 6 w 49"/>
                <a:gd name="T11" fmla="*/ 7 h 12"/>
                <a:gd name="T12" fmla="*/ 39 w 49"/>
                <a:gd name="T13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12">
                  <a:moveTo>
                    <a:pt x="39" y="11"/>
                  </a:moveTo>
                  <a:cubicBezTo>
                    <a:pt x="43" y="12"/>
                    <a:pt x="47" y="9"/>
                    <a:pt x="49" y="6"/>
                  </a:cubicBezTo>
                  <a:cubicBezTo>
                    <a:pt x="48" y="3"/>
                    <a:pt x="44" y="0"/>
                    <a:pt x="4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1" y="2"/>
                    <a:pt x="0" y="4"/>
                  </a:cubicBezTo>
                  <a:cubicBezTo>
                    <a:pt x="1" y="5"/>
                    <a:pt x="3" y="7"/>
                    <a:pt x="6" y="7"/>
                  </a:cubicBezTo>
                  <a:lnTo>
                    <a:pt x="39" y="11"/>
                  </a:lnTo>
                  <a:close/>
                </a:path>
              </a:pathLst>
            </a:cu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任意多边形 20">
              <a:extLst>
                <a:ext uri="{FF2B5EF4-FFF2-40B4-BE49-F238E27FC236}">
                  <a16:creationId xmlns:a16="http://schemas.microsoft.com/office/drawing/2014/main" id="{D631A11E-F2C3-87E8-B1FB-87321AA061EE}"/>
                </a:ext>
              </a:extLst>
            </p:cNvPr>
            <p:cNvSpPr/>
            <p:nvPr/>
          </p:nvSpPr>
          <p:spPr bwMode="auto">
            <a:xfrm>
              <a:off x="7815263" y="3263901"/>
              <a:ext cx="368300" cy="338138"/>
            </a:xfrm>
            <a:custGeom>
              <a:avLst/>
              <a:gdLst>
                <a:gd name="T0" fmla="*/ 37 w 51"/>
                <a:gd name="T1" fmla="*/ 0 h 47"/>
                <a:gd name="T2" fmla="*/ 17 w 51"/>
                <a:gd name="T3" fmla="*/ 0 h 47"/>
                <a:gd name="T4" fmla="*/ 4 w 51"/>
                <a:gd name="T5" fmla="*/ 13 h 47"/>
                <a:gd name="T6" fmla="*/ 4 w 51"/>
                <a:gd name="T7" fmla="*/ 33 h 47"/>
                <a:gd name="T8" fmla="*/ 0 w 51"/>
                <a:gd name="T9" fmla="*/ 40 h 47"/>
                <a:gd name="T10" fmla="*/ 3 w 51"/>
                <a:gd name="T11" fmla="*/ 47 h 47"/>
                <a:gd name="T12" fmla="*/ 12 w 51"/>
                <a:gd name="T13" fmla="*/ 34 h 47"/>
                <a:gd name="T14" fmla="*/ 12 w 51"/>
                <a:gd name="T15" fmla="*/ 33 h 47"/>
                <a:gd name="T16" fmla="*/ 37 w 51"/>
                <a:gd name="T17" fmla="*/ 33 h 47"/>
                <a:gd name="T18" fmla="*/ 51 w 51"/>
                <a:gd name="T19" fmla="*/ 20 h 47"/>
                <a:gd name="T20" fmla="*/ 51 w 51"/>
                <a:gd name="T21" fmla="*/ 13 h 47"/>
                <a:gd name="T22" fmla="*/ 37 w 51"/>
                <a:gd name="T2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47">
                  <a:moveTo>
                    <a:pt x="3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9" y="0"/>
                    <a:pt x="4" y="6"/>
                    <a:pt x="4" y="1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6"/>
                    <a:pt x="2" y="38"/>
                    <a:pt x="0" y="40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8" y="45"/>
                    <a:pt x="12" y="40"/>
                    <a:pt x="12" y="34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45" y="33"/>
                    <a:pt x="51" y="27"/>
                    <a:pt x="51" y="20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1" y="6"/>
                    <a:pt x="45" y="0"/>
                    <a:pt x="37" y="0"/>
                  </a:cubicBezTo>
                  <a:close/>
                </a:path>
              </a:pathLst>
            </a:custGeom>
            <a:solidFill>
              <a:srgbClr val="E8BB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任意多边形 21">
              <a:extLst>
                <a:ext uri="{FF2B5EF4-FFF2-40B4-BE49-F238E27FC236}">
                  <a16:creationId xmlns:a16="http://schemas.microsoft.com/office/drawing/2014/main" id="{D104B887-7CF8-C141-59D2-B4840AE842B2}"/>
                </a:ext>
              </a:extLst>
            </p:cNvPr>
            <p:cNvSpPr/>
            <p:nvPr/>
          </p:nvSpPr>
          <p:spPr bwMode="auto">
            <a:xfrm>
              <a:off x="6096000" y="4178301"/>
              <a:ext cx="0" cy="93663"/>
            </a:xfrm>
            <a:custGeom>
              <a:avLst/>
              <a:gdLst>
                <a:gd name="T0" fmla="*/ 59 h 59"/>
                <a:gd name="T1" fmla="*/ 0 h 59"/>
                <a:gd name="T2" fmla="*/ 59 h 59"/>
                <a:gd name="T3" fmla="*/ 59 h 59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59">
                  <a:moveTo>
                    <a:pt x="0" y="59"/>
                  </a:moveTo>
                  <a:lnTo>
                    <a:pt x="0" y="0"/>
                  </a:lnTo>
                  <a:lnTo>
                    <a:pt x="0" y="59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E8BB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任意多边形 22">
              <a:extLst>
                <a:ext uri="{FF2B5EF4-FFF2-40B4-BE49-F238E27FC236}">
                  <a16:creationId xmlns:a16="http://schemas.microsoft.com/office/drawing/2014/main" id="{E8D705FB-D7E8-DEFD-2F18-5D8C171DDB12}"/>
                </a:ext>
              </a:extLst>
            </p:cNvPr>
            <p:cNvSpPr/>
            <p:nvPr/>
          </p:nvSpPr>
          <p:spPr bwMode="auto">
            <a:xfrm>
              <a:off x="4073525" y="3609976"/>
              <a:ext cx="4052888" cy="1397000"/>
            </a:xfrm>
            <a:custGeom>
              <a:avLst/>
              <a:gdLst>
                <a:gd name="T0" fmla="*/ 518 w 561"/>
                <a:gd name="T1" fmla="*/ 66 h 194"/>
                <a:gd name="T2" fmla="*/ 535 w 561"/>
                <a:gd name="T3" fmla="*/ 79 h 194"/>
                <a:gd name="T4" fmla="*/ 545 w 561"/>
                <a:gd name="T5" fmla="*/ 107 h 194"/>
                <a:gd name="T6" fmla="*/ 493 w 561"/>
                <a:gd name="T7" fmla="*/ 125 h 194"/>
                <a:gd name="T8" fmla="*/ 462 w 561"/>
                <a:gd name="T9" fmla="*/ 125 h 194"/>
                <a:gd name="T10" fmla="*/ 280 w 561"/>
                <a:gd name="T11" fmla="*/ 112 h 194"/>
                <a:gd name="T12" fmla="*/ 280 w 561"/>
                <a:gd name="T13" fmla="*/ 125 h 194"/>
                <a:gd name="T14" fmla="*/ 71 w 561"/>
                <a:gd name="T15" fmla="*/ 125 h 194"/>
                <a:gd name="T16" fmla="*/ 43 w 561"/>
                <a:gd name="T17" fmla="*/ 121 h 194"/>
                <a:gd name="T18" fmla="*/ 10 w 561"/>
                <a:gd name="T19" fmla="*/ 95 h 194"/>
                <a:gd name="T20" fmla="*/ 43 w 561"/>
                <a:gd name="T21" fmla="*/ 79 h 194"/>
                <a:gd name="T22" fmla="*/ 51 w 561"/>
                <a:gd name="T23" fmla="*/ 0 h 194"/>
                <a:gd name="T24" fmla="*/ 39 w 561"/>
                <a:gd name="T25" fmla="*/ 0 h 194"/>
                <a:gd name="T26" fmla="*/ 0 w 561"/>
                <a:gd name="T27" fmla="*/ 53 h 194"/>
                <a:gd name="T28" fmla="*/ 1 w 561"/>
                <a:gd name="T29" fmla="*/ 79 h 194"/>
                <a:gd name="T30" fmla="*/ 5 w 561"/>
                <a:gd name="T31" fmla="*/ 187 h 194"/>
                <a:gd name="T32" fmla="*/ 280 w 561"/>
                <a:gd name="T33" fmla="*/ 194 h 194"/>
                <a:gd name="T34" fmla="*/ 554 w 561"/>
                <a:gd name="T35" fmla="*/ 194 h 194"/>
                <a:gd name="T36" fmla="*/ 560 w 561"/>
                <a:gd name="T37" fmla="*/ 140 h 194"/>
                <a:gd name="T38" fmla="*/ 561 w 561"/>
                <a:gd name="T39" fmla="*/ 79 h 194"/>
                <a:gd name="T40" fmla="*/ 551 w 561"/>
                <a:gd name="T41" fmla="*/ 30 h 194"/>
                <a:gd name="T42" fmla="*/ 515 w 561"/>
                <a:gd name="T43" fmla="*/ 0 h 194"/>
                <a:gd name="T44" fmla="*/ 88 w 561"/>
                <a:gd name="T45" fmla="*/ 163 h 194"/>
                <a:gd name="T46" fmla="*/ 44 w 561"/>
                <a:gd name="T47" fmla="*/ 168 h 194"/>
                <a:gd name="T48" fmla="*/ 35 w 561"/>
                <a:gd name="T49" fmla="*/ 159 h 194"/>
                <a:gd name="T50" fmla="*/ 45 w 561"/>
                <a:gd name="T51" fmla="*/ 149 h 194"/>
                <a:gd name="T52" fmla="*/ 87 w 561"/>
                <a:gd name="T53" fmla="*/ 155 h 194"/>
                <a:gd name="T54" fmla="*/ 88 w 561"/>
                <a:gd name="T55" fmla="*/ 163 h 194"/>
                <a:gd name="T56" fmla="*/ 105 w 561"/>
                <a:gd name="T57" fmla="*/ 164 h 194"/>
                <a:gd name="T58" fmla="*/ 106 w 561"/>
                <a:gd name="T59" fmla="*/ 156 h 194"/>
                <a:gd name="T60" fmla="*/ 280 w 561"/>
                <a:gd name="T61" fmla="*/ 149 h 194"/>
                <a:gd name="T62" fmla="*/ 280 w 561"/>
                <a:gd name="T63" fmla="*/ 174 h 194"/>
                <a:gd name="T64" fmla="*/ 456 w 561"/>
                <a:gd name="T65" fmla="*/ 164 h 194"/>
                <a:gd name="T66" fmla="*/ 280 w 561"/>
                <a:gd name="T67" fmla="*/ 174 h 194"/>
                <a:gd name="T68" fmla="*/ 280 w 561"/>
                <a:gd name="T69" fmla="*/ 149 h 194"/>
                <a:gd name="T70" fmla="*/ 455 w 561"/>
                <a:gd name="T71" fmla="*/ 156 h 194"/>
                <a:gd name="T72" fmla="*/ 456 w 561"/>
                <a:gd name="T73" fmla="*/ 164 h 194"/>
                <a:gd name="T74" fmla="*/ 517 w 561"/>
                <a:gd name="T75" fmla="*/ 168 h 194"/>
                <a:gd name="T76" fmla="*/ 473 w 561"/>
                <a:gd name="T77" fmla="*/ 163 h 194"/>
                <a:gd name="T78" fmla="*/ 474 w 561"/>
                <a:gd name="T79" fmla="*/ 155 h 194"/>
                <a:gd name="T80" fmla="*/ 516 w 561"/>
                <a:gd name="T81" fmla="*/ 149 h 194"/>
                <a:gd name="T82" fmla="*/ 526 w 561"/>
                <a:gd name="T83" fmla="*/ 159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1" h="194">
                  <a:moveTo>
                    <a:pt x="510" y="0"/>
                  </a:moveTo>
                  <a:cubicBezTo>
                    <a:pt x="515" y="22"/>
                    <a:pt x="518" y="44"/>
                    <a:pt x="518" y="66"/>
                  </a:cubicBezTo>
                  <a:cubicBezTo>
                    <a:pt x="518" y="79"/>
                    <a:pt x="518" y="79"/>
                    <a:pt x="518" y="79"/>
                  </a:cubicBezTo>
                  <a:cubicBezTo>
                    <a:pt x="535" y="79"/>
                    <a:pt x="535" y="79"/>
                    <a:pt x="535" y="79"/>
                  </a:cubicBezTo>
                  <a:cubicBezTo>
                    <a:pt x="544" y="79"/>
                    <a:pt x="551" y="86"/>
                    <a:pt x="551" y="95"/>
                  </a:cubicBezTo>
                  <a:cubicBezTo>
                    <a:pt x="551" y="99"/>
                    <a:pt x="548" y="104"/>
                    <a:pt x="545" y="107"/>
                  </a:cubicBezTo>
                  <a:cubicBezTo>
                    <a:pt x="537" y="113"/>
                    <a:pt x="528" y="118"/>
                    <a:pt x="518" y="121"/>
                  </a:cubicBezTo>
                  <a:cubicBezTo>
                    <a:pt x="510" y="124"/>
                    <a:pt x="501" y="125"/>
                    <a:pt x="493" y="125"/>
                  </a:cubicBezTo>
                  <a:cubicBezTo>
                    <a:pt x="490" y="125"/>
                    <a:pt x="490" y="125"/>
                    <a:pt x="490" y="125"/>
                  </a:cubicBezTo>
                  <a:cubicBezTo>
                    <a:pt x="462" y="125"/>
                    <a:pt x="462" y="125"/>
                    <a:pt x="462" y="125"/>
                  </a:cubicBezTo>
                  <a:cubicBezTo>
                    <a:pt x="280" y="125"/>
                    <a:pt x="280" y="125"/>
                    <a:pt x="280" y="125"/>
                  </a:cubicBezTo>
                  <a:cubicBezTo>
                    <a:pt x="280" y="112"/>
                    <a:pt x="280" y="112"/>
                    <a:pt x="280" y="112"/>
                  </a:cubicBezTo>
                  <a:cubicBezTo>
                    <a:pt x="280" y="112"/>
                    <a:pt x="280" y="112"/>
                    <a:pt x="280" y="112"/>
                  </a:cubicBezTo>
                  <a:cubicBezTo>
                    <a:pt x="280" y="125"/>
                    <a:pt x="280" y="125"/>
                    <a:pt x="280" y="125"/>
                  </a:cubicBezTo>
                  <a:cubicBezTo>
                    <a:pt x="99" y="125"/>
                    <a:pt x="99" y="125"/>
                    <a:pt x="99" y="125"/>
                  </a:cubicBezTo>
                  <a:cubicBezTo>
                    <a:pt x="71" y="125"/>
                    <a:pt x="71" y="125"/>
                    <a:pt x="71" y="125"/>
                  </a:cubicBezTo>
                  <a:cubicBezTo>
                    <a:pt x="68" y="125"/>
                    <a:pt x="68" y="125"/>
                    <a:pt x="68" y="125"/>
                  </a:cubicBezTo>
                  <a:cubicBezTo>
                    <a:pt x="60" y="125"/>
                    <a:pt x="51" y="124"/>
                    <a:pt x="43" y="121"/>
                  </a:cubicBezTo>
                  <a:cubicBezTo>
                    <a:pt x="33" y="118"/>
                    <a:pt x="24" y="113"/>
                    <a:pt x="16" y="107"/>
                  </a:cubicBezTo>
                  <a:cubicBezTo>
                    <a:pt x="12" y="104"/>
                    <a:pt x="10" y="99"/>
                    <a:pt x="10" y="95"/>
                  </a:cubicBezTo>
                  <a:cubicBezTo>
                    <a:pt x="10" y="86"/>
                    <a:pt x="17" y="79"/>
                    <a:pt x="26" y="79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44"/>
                    <a:pt x="46" y="22"/>
                    <a:pt x="5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4" y="36"/>
                    <a:pt x="0" y="44"/>
                    <a:pt x="0" y="53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1" y="140"/>
                    <a:pt x="1" y="140"/>
                    <a:pt x="1" y="140"/>
                  </a:cubicBezTo>
                  <a:cubicBezTo>
                    <a:pt x="1" y="156"/>
                    <a:pt x="2" y="172"/>
                    <a:pt x="5" y="187"/>
                  </a:cubicBezTo>
                  <a:cubicBezTo>
                    <a:pt x="7" y="194"/>
                    <a:pt x="7" y="194"/>
                    <a:pt x="7" y="194"/>
                  </a:cubicBezTo>
                  <a:cubicBezTo>
                    <a:pt x="280" y="194"/>
                    <a:pt x="280" y="194"/>
                    <a:pt x="280" y="194"/>
                  </a:cubicBezTo>
                  <a:cubicBezTo>
                    <a:pt x="281" y="194"/>
                    <a:pt x="281" y="194"/>
                    <a:pt x="281" y="194"/>
                  </a:cubicBezTo>
                  <a:cubicBezTo>
                    <a:pt x="554" y="194"/>
                    <a:pt x="554" y="194"/>
                    <a:pt x="554" y="194"/>
                  </a:cubicBezTo>
                  <a:cubicBezTo>
                    <a:pt x="555" y="187"/>
                    <a:pt x="555" y="187"/>
                    <a:pt x="555" y="187"/>
                  </a:cubicBezTo>
                  <a:cubicBezTo>
                    <a:pt x="559" y="172"/>
                    <a:pt x="560" y="156"/>
                    <a:pt x="560" y="140"/>
                  </a:cubicBezTo>
                  <a:cubicBezTo>
                    <a:pt x="560" y="79"/>
                    <a:pt x="560" y="79"/>
                    <a:pt x="560" y="79"/>
                  </a:cubicBezTo>
                  <a:cubicBezTo>
                    <a:pt x="561" y="79"/>
                    <a:pt x="561" y="79"/>
                    <a:pt x="561" y="79"/>
                  </a:cubicBezTo>
                  <a:cubicBezTo>
                    <a:pt x="561" y="53"/>
                    <a:pt x="561" y="53"/>
                    <a:pt x="561" y="53"/>
                  </a:cubicBezTo>
                  <a:cubicBezTo>
                    <a:pt x="561" y="44"/>
                    <a:pt x="557" y="36"/>
                    <a:pt x="551" y="30"/>
                  </a:cubicBezTo>
                  <a:cubicBezTo>
                    <a:pt x="522" y="0"/>
                    <a:pt x="522" y="0"/>
                    <a:pt x="522" y="0"/>
                  </a:cubicBezTo>
                  <a:cubicBezTo>
                    <a:pt x="515" y="0"/>
                    <a:pt x="515" y="0"/>
                    <a:pt x="515" y="0"/>
                  </a:cubicBezTo>
                  <a:lnTo>
                    <a:pt x="510" y="0"/>
                  </a:lnTo>
                  <a:close/>
                  <a:moveTo>
                    <a:pt x="88" y="163"/>
                  </a:moveTo>
                  <a:cubicBezTo>
                    <a:pt x="88" y="169"/>
                    <a:pt x="83" y="173"/>
                    <a:pt x="77" y="173"/>
                  </a:cubicBezTo>
                  <a:cubicBezTo>
                    <a:pt x="44" y="168"/>
                    <a:pt x="44" y="168"/>
                    <a:pt x="44" y="168"/>
                  </a:cubicBezTo>
                  <a:cubicBezTo>
                    <a:pt x="39" y="168"/>
                    <a:pt x="35" y="164"/>
                    <a:pt x="35" y="159"/>
                  </a:cubicBezTo>
                  <a:cubicBezTo>
                    <a:pt x="35" y="159"/>
                    <a:pt x="35" y="159"/>
                    <a:pt x="35" y="159"/>
                  </a:cubicBezTo>
                  <a:cubicBezTo>
                    <a:pt x="35" y="156"/>
                    <a:pt x="36" y="154"/>
                    <a:pt x="38" y="153"/>
                  </a:cubicBezTo>
                  <a:cubicBezTo>
                    <a:pt x="39" y="151"/>
                    <a:pt x="42" y="149"/>
                    <a:pt x="45" y="149"/>
                  </a:cubicBezTo>
                  <a:cubicBezTo>
                    <a:pt x="78" y="149"/>
                    <a:pt x="78" y="149"/>
                    <a:pt x="78" y="149"/>
                  </a:cubicBezTo>
                  <a:cubicBezTo>
                    <a:pt x="82" y="149"/>
                    <a:pt x="86" y="152"/>
                    <a:pt x="87" y="155"/>
                  </a:cubicBezTo>
                  <a:cubicBezTo>
                    <a:pt x="88" y="156"/>
                    <a:pt x="88" y="157"/>
                    <a:pt x="88" y="159"/>
                  </a:cubicBezTo>
                  <a:lnTo>
                    <a:pt x="88" y="163"/>
                  </a:lnTo>
                  <a:close/>
                  <a:moveTo>
                    <a:pt x="115" y="174"/>
                  </a:moveTo>
                  <a:cubicBezTo>
                    <a:pt x="109" y="174"/>
                    <a:pt x="105" y="170"/>
                    <a:pt x="105" y="164"/>
                  </a:cubicBezTo>
                  <a:cubicBezTo>
                    <a:pt x="105" y="159"/>
                    <a:pt x="105" y="159"/>
                    <a:pt x="105" y="159"/>
                  </a:cubicBezTo>
                  <a:cubicBezTo>
                    <a:pt x="105" y="158"/>
                    <a:pt x="105" y="157"/>
                    <a:pt x="106" y="156"/>
                  </a:cubicBezTo>
                  <a:cubicBezTo>
                    <a:pt x="107" y="152"/>
                    <a:pt x="111" y="149"/>
                    <a:pt x="115" y="149"/>
                  </a:cubicBezTo>
                  <a:cubicBezTo>
                    <a:pt x="280" y="149"/>
                    <a:pt x="280" y="149"/>
                    <a:pt x="280" y="149"/>
                  </a:cubicBezTo>
                  <a:cubicBezTo>
                    <a:pt x="280" y="162"/>
                    <a:pt x="280" y="162"/>
                    <a:pt x="280" y="162"/>
                  </a:cubicBezTo>
                  <a:cubicBezTo>
                    <a:pt x="280" y="174"/>
                    <a:pt x="280" y="174"/>
                    <a:pt x="280" y="174"/>
                  </a:cubicBezTo>
                  <a:lnTo>
                    <a:pt x="115" y="174"/>
                  </a:lnTo>
                  <a:close/>
                  <a:moveTo>
                    <a:pt x="456" y="164"/>
                  </a:moveTo>
                  <a:cubicBezTo>
                    <a:pt x="456" y="170"/>
                    <a:pt x="452" y="174"/>
                    <a:pt x="446" y="174"/>
                  </a:cubicBezTo>
                  <a:cubicBezTo>
                    <a:pt x="280" y="174"/>
                    <a:pt x="280" y="174"/>
                    <a:pt x="280" y="174"/>
                  </a:cubicBezTo>
                  <a:cubicBezTo>
                    <a:pt x="280" y="162"/>
                    <a:pt x="280" y="162"/>
                    <a:pt x="280" y="162"/>
                  </a:cubicBezTo>
                  <a:cubicBezTo>
                    <a:pt x="280" y="149"/>
                    <a:pt x="280" y="149"/>
                    <a:pt x="280" y="149"/>
                  </a:cubicBezTo>
                  <a:cubicBezTo>
                    <a:pt x="446" y="149"/>
                    <a:pt x="446" y="149"/>
                    <a:pt x="446" y="149"/>
                  </a:cubicBezTo>
                  <a:cubicBezTo>
                    <a:pt x="450" y="149"/>
                    <a:pt x="454" y="152"/>
                    <a:pt x="455" y="156"/>
                  </a:cubicBezTo>
                  <a:cubicBezTo>
                    <a:pt x="456" y="157"/>
                    <a:pt x="456" y="158"/>
                    <a:pt x="456" y="159"/>
                  </a:cubicBezTo>
                  <a:lnTo>
                    <a:pt x="456" y="164"/>
                  </a:lnTo>
                  <a:close/>
                  <a:moveTo>
                    <a:pt x="526" y="159"/>
                  </a:moveTo>
                  <a:cubicBezTo>
                    <a:pt x="526" y="164"/>
                    <a:pt x="522" y="168"/>
                    <a:pt x="517" y="168"/>
                  </a:cubicBezTo>
                  <a:cubicBezTo>
                    <a:pt x="484" y="173"/>
                    <a:pt x="484" y="173"/>
                    <a:pt x="484" y="173"/>
                  </a:cubicBezTo>
                  <a:cubicBezTo>
                    <a:pt x="478" y="173"/>
                    <a:pt x="473" y="169"/>
                    <a:pt x="473" y="163"/>
                  </a:cubicBezTo>
                  <a:cubicBezTo>
                    <a:pt x="473" y="159"/>
                    <a:pt x="473" y="159"/>
                    <a:pt x="473" y="159"/>
                  </a:cubicBezTo>
                  <a:cubicBezTo>
                    <a:pt x="473" y="157"/>
                    <a:pt x="473" y="156"/>
                    <a:pt x="474" y="155"/>
                  </a:cubicBezTo>
                  <a:cubicBezTo>
                    <a:pt x="475" y="152"/>
                    <a:pt x="479" y="149"/>
                    <a:pt x="482" y="149"/>
                  </a:cubicBezTo>
                  <a:cubicBezTo>
                    <a:pt x="516" y="149"/>
                    <a:pt x="516" y="149"/>
                    <a:pt x="516" y="149"/>
                  </a:cubicBezTo>
                  <a:cubicBezTo>
                    <a:pt x="519" y="149"/>
                    <a:pt x="521" y="151"/>
                    <a:pt x="523" y="153"/>
                  </a:cubicBezTo>
                  <a:cubicBezTo>
                    <a:pt x="525" y="154"/>
                    <a:pt x="526" y="156"/>
                    <a:pt x="526" y="159"/>
                  </a:cubicBezTo>
                  <a:close/>
                </a:path>
              </a:pathLst>
            </a:custGeom>
            <a:solidFill>
              <a:srgbClr val="E8BB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任意多边形 23">
              <a:extLst>
                <a:ext uri="{FF2B5EF4-FFF2-40B4-BE49-F238E27FC236}">
                  <a16:creationId xmlns:a16="http://schemas.microsoft.com/office/drawing/2014/main" id="{DCA6B41A-7D1C-6ACA-3523-D1D3F2051E1C}"/>
                </a:ext>
              </a:extLst>
            </p:cNvPr>
            <p:cNvSpPr/>
            <p:nvPr/>
          </p:nvSpPr>
          <p:spPr bwMode="auto">
            <a:xfrm>
              <a:off x="6096000" y="4178301"/>
              <a:ext cx="1314450" cy="331788"/>
            </a:xfrm>
            <a:custGeom>
              <a:avLst/>
              <a:gdLst>
                <a:gd name="T0" fmla="*/ 1 w 182"/>
                <a:gd name="T1" fmla="*/ 13 h 46"/>
                <a:gd name="T2" fmla="*/ 160 w 182"/>
                <a:gd name="T3" fmla="*/ 13 h 46"/>
                <a:gd name="T4" fmla="*/ 165 w 182"/>
                <a:gd name="T5" fmla="*/ 19 h 46"/>
                <a:gd name="T6" fmla="*/ 151 w 182"/>
                <a:gd name="T7" fmla="*/ 33 h 46"/>
                <a:gd name="T8" fmla="*/ 1 w 182"/>
                <a:gd name="T9" fmla="*/ 33 h 46"/>
                <a:gd name="T10" fmla="*/ 0 w 182"/>
                <a:gd name="T11" fmla="*/ 33 h 46"/>
                <a:gd name="T12" fmla="*/ 0 w 182"/>
                <a:gd name="T13" fmla="*/ 46 h 46"/>
                <a:gd name="T14" fmla="*/ 182 w 182"/>
                <a:gd name="T15" fmla="*/ 46 h 46"/>
                <a:gd name="T16" fmla="*/ 182 w 182"/>
                <a:gd name="T17" fmla="*/ 0 h 46"/>
                <a:gd name="T18" fmla="*/ 0 w 182"/>
                <a:gd name="T19" fmla="*/ 0 h 46"/>
                <a:gd name="T20" fmla="*/ 0 w 182"/>
                <a:gd name="T21" fmla="*/ 13 h 46"/>
                <a:gd name="T22" fmla="*/ 1 w 182"/>
                <a:gd name="T23" fmla="*/ 1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2" h="46">
                  <a:moveTo>
                    <a:pt x="1" y="13"/>
                  </a:moveTo>
                  <a:cubicBezTo>
                    <a:pt x="160" y="13"/>
                    <a:pt x="160" y="13"/>
                    <a:pt x="160" y="13"/>
                  </a:cubicBezTo>
                  <a:cubicBezTo>
                    <a:pt x="163" y="13"/>
                    <a:pt x="165" y="15"/>
                    <a:pt x="165" y="19"/>
                  </a:cubicBezTo>
                  <a:cubicBezTo>
                    <a:pt x="165" y="27"/>
                    <a:pt x="159" y="33"/>
                    <a:pt x="151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182" y="46"/>
                    <a:pt x="182" y="46"/>
                    <a:pt x="182" y="46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lnTo>
                    <a:pt x="1" y="13"/>
                  </a:lnTo>
                  <a:close/>
                </a:path>
              </a:pathLst>
            </a:custGeom>
            <a:solidFill>
              <a:srgbClr val="DBA8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任意多边形 24">
              <a:extLst>
                <a:ext uri="{FF2B5EF4-FFF2-40B4-BE49-F238E27FC236}">
                  <a16:creationId xmlns:a16="http://schemas.microsoft.com/office/drawing/2014/main" id="{EE8834C4-7325-3216-17B9-15F04F4BF322}"/>
                </a:ext>
              </a:extLst>
            </p:cNvPr>
            <p:cNvSpPr/>
            <p:nvPr/>
          </p:nvSpPr>
          <p:spPr bwMode="auto">
            <a:xfrm>
              <a:off x="7410450" y="4178301"/>
              <a:ext cx="203200" cy="331788"/>
            </a:xfrm>
            <a:custGeom>
              <a:avLst/>
              <a:gdLst>
                <a:gd name="T0" fmla="*/ 28 w 28"/>
                <a:gd name="T1" fmla="*/ 46 h 46"/>
                <a:gd name="T2" fmla="*/ 5 w 28"/>
                <a:gd name="T3" fmla="*/ 23 h 46"/>
                <a:gd name="T4" fmla="*/ 28 w 28"/>
                <a:gd name="T5" fmla="*/ 0 h 46"/>
                <a:gd name="T6" fmla="*/ 0 w 28"/>
                <a:gd name="T7" fmla="*/ 0 h 46"/>
                <a:gd name="T8" fmla="*/ 0 w 28"/>
                <a:gd name="T9" fmla="*/ 46 h 46"/>
                <a:gd name="T10" fmla="*/ 28 w 28"/>
                <a:gd name="T11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46">
                  <a:moveTo>
                    <a:pt x="28" y="46"/>
                  </a:moveTo>
                  <a:cubicBezTo>
                    <a:pt x="15" y="46"/>
                    <a:pt x="5" y="36"/>
                    <a:pt x="5" y="23"/>
                  </a:cubicBezTo>
                  <a:cubicBezTo>
                    <a:pt x="5" y="10"/>
                    <a:pt x="15" y="0"/>
                    <a:pt x="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"/>
                    <a:pt x="0" y="46"/>
                    <a:pt x="0" y="46"/>
                  </a:cubicBezTo>
                  <a:lnTo>
                    <a:pt x="28" y="46"/>
                  </a:lnTo>
                  <a:close/>
                </a:path>
              </a:pathLst>
            </a:custGeom>
            <a:solidFill>
              <a:srgbClr val="C5D1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任意多边形 25">
              <a:extLst>
                <a:ext uri="{FF2B5EF4-FFF2-40B4-BE49-F238E27FC236}">
                  <a16:creationId xmlns:a16="http://schemas.microsoft.com/office/drawing/2014/main" id="{23C2F04A-1BA1-3851-632B-167E23825AF7}"/>
                </a:ext>
              </a:extLst>
            </p:cNvPr>
            <p:cNvSpPr/>
            <p:nvPr/>
          </p:nvSpPr>
          <p:spPr bwMode="auto">
            <a:xfrm>
              <a:off x="7613650" y="4178301"/>
              <a:ext cx="201613" cy="331788"/>
            </a:xfrm>
            <a:custGeom>
              <a:avLst/>
              <a:gdLst>
                <a:gd name="T0" fmla="*/ 23 w 28"/>
                <a:gd name="T1" fmla="*/ 23 h 46"/>
                <a:gd name="T2" fmla="*/ 0 w 28"/>
                <a:gd name="T3" fmla="*/ 46 h 46"/>
                <a:gd name="T4" fmla="*/ 3 w 28"/>
                <a:gd name="T5" fmla="*/ 46 h 46"/>
                <a:gd name="T6" fmla="*/ 28 w 28"/>
                <a:gd name="T7" fmla="*/ 42 h 46"/>
                <a:gd name="T8" fmla="*/ 28 w 28"/>
                <a:gd name="T9" fmla="*/ 0 h 46"/>
                <a:gd name="T10" fmla="*/ 20 w 28"/>
                <a:gd name="T11" fmla="*/ 0 h 46"/>
                <a:gd name="T12" fmla="*/ 0 w 28"/>
                <a:gd name="T13" fmla="*/ 0 h 46"/>
                <a:gd name="T14" fmla="*/ 23 w 28"/>
                <a:gd name="T15" fmla="*/ 2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46">
                  <a:moveTo>
                    <a:pt x="23" y="23"/>
                  </a:moveTo>
                  <a:cubicBezTo>
                    <a:pt x="23" y="36"/>
                    <a:pt x="13" y="46"/>
                    <a:pt x="0" y="46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11" y="46"/>
                    <a:pt x="20" y="45"/>
                    <a:pt x="28" y="42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23" y="10"/>
                    <a:pt x="23" y="23"/>
                  </a:cubicBezTo>
                  <a:close/>
                </a:path>
              </a:pathLst>
            </a:custGeom>
            <a:solidFill>
              <a:srgbClr val="C5D1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任意多边形 26">
              <a:extLst>
                <a:ext uri="{FF2B5EF4-FFF2-40B4-BE49-F238E27FC236}">
                  <a16:creationId xmlns:a16="http://schemas.microsoft.com/office/drawing/2014/main" id="{AB1DF331-0E2C-4A1E-F5AC-342C4D21752D}"/>
                </a:ext>
              </a:extLst>
            </p:cNvPr>
            <p:cNvSpPr/>
            <p:nvPr/>
          </p:nvSpPr>
          <p:spPr bwMode="auto">
            <a:xfrm>
              <a:off x="7815263" y="4178301"/>
              <a:ext cx="238125" cy="303213"/>
            </a:xfrm>
            <a:custGeom>
              <a:avLst/>
              <a:gdLst>
                <a:gd name="T0" fmla="*/ 27 w 33"/>
                <a:gd name="T1" fmla="*/ 28 h 42"/>
                <a:gd name="T2" fmla="*/ 33 w 33"/>
                <a:gd name="T3" fmla="*/ 16 h 42"/>
                <a:gd name="T4" fmla="*/ 17 w 33"/>
                <a:gd name="T5" fmla="*/ 0 h 42"/>
                <a:gd name="T6" fmla="*/ 0 w 33"/>
                <a:gd name="T7" fmla="*/ 0 h 42"/>
                <a:gd name="T8" fmla="*/ 0 w 33"/>
                <a:gd name="T9" fmla="*/ 42 h 42"/>
                <a:gd name="T10" fmla="*/ 27 w 33"/>
                <a:gd name="T11" fmla="*/ 2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42">
                  <a:moveTo>
                    <a:pt x="27" y="28"/>
                  </a:moveTo>
                  <a:cubicBezTo>
                    <a:pt x="30" y="25"/>
                    <a:pt x="33" y="20"/>
                    <a:pt x="33" y="16"/>
                  </a:cubicBezTo>
                  <a:cubicBezTo>
                    <a:pt x="33" y="7"/>
                    <a:pt x="26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0" y="39"/>
                    <a:pt x="19" y="34"/>
                    <a:pt x="27" y="28"/>
                  </a:cubicBezTo>
                  <a:close/>
                </a:path>
              </a:pathLst>
            </a:custGeom>
            <a:solidFill>
              <a:srgbClr val="DA6A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任意多边形 27">
              <a:extLst>
                <a:ext uri="{FF2B5EF4-FFF2-40B4-BE49-F238E27FC236}">
                  <a16:creationId xmlns:a16="http://schemas.microsoft.com/office/drawing/2014/main" id="{01095E58-BD95-F914-AA99-46509156D466}"/>
                </a:ext>
              </a:extLst>
            </p:cNvPr>
            <p:cNvSpPr/>
            <p:nvPr/>
          </p:nvSpPr>
          <p:spPr bwMode="auto">
            <a:xfrm>
              <a:off x="7446963" y="4178301"/>
              <a:ext cx="331788" cy="331788"/>
            </a:xfrm>
            <a:custGeom>
              <a:avLst/>
              <a:gdLst>
                <a:gd name="T0" fmla="*/ 0 w 46"/>
                <a:gd name="T1" fmla="*/ 23 h 46"/>
                <a:gd name="T2" fmla="*/ 23 w 46"/>
                <a:gd name="T3" fmla="*/ 46 h 46"/>
                <a:gd name="T4" fmla="*/ 46 w 46"/>
                <a:gd name="T5" fmla="*/ 23 h 46"/>
                <a:gd name="T6" fmla="*/ 23 w 46"/>
                <a:gd name="T7" fmla="*/ 0 h 46"/>
                <a:gd name="T8" fmla="*/ 0 w 46"/>
                <a:gd name="T9" fmla="*/ 23 h 46"/>
                <a:gd name="T10" fmla="*/ 23 w 46"/>
                <a:gd name="T11" fmla="*/ 13 h 46"/>
                <a:gd name="T12" fmla="*/ 33 w 46"/>
                <a:gd name="T13" fmla="*/ 23 h 46"/>
                <a:gd name="T14" fmla="*/ 23 w 46"/>
                <a:gd name="T15" fmla="*/ 33 h 46"/>
                <a:gd name="T16" fmla="*/ 13 w 46"/>
                <a:gd name="T17" fmla="*/ 23 h 46"/>
                <a:gd name="T18" fmla="*/ 23 w 46"/>
                <a:gd name="T19" fmla="*/ 1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0" y="23"/>
                  </a:move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lose/>
                  <a:moveTo>
                    <a:pt x="23" y="13"/>
                  </a:moveTo>
                  <a:cubicBezTo>
                    <a:pt x="29" y="13"/>
                    <a:pt x="33" y="17"/>
                    <a:pt x="33" y="23"/>
                  </a:cubicBezTo>
                  <a:cubicBezTo>
                    <a:pt x="33" y="29"/>
                    <a:pt x="29" y="33"/>
                    <a:pt x="23" y="33"/>
                  </a:cubicBezTo>
                  <a:cubicBezTo>
                    <a:pt x="17" y="33"/>
                    <a:pt x="13" y="29"/>
                    <a:pt x="13" y="23"/>
                  </a:cubicBezTo>
                  <a:cubicBezTo>
                    <a:pt x="13" y="17"/>
                    <a:pt x="17" y="13"/>
                    <a:pt x="23" y="13"/>
                  </a:cubicBezTo>
                  <a:close/>
                </a:path>
              </a:pathLst>
            </a:custGeom>
            <a:solidFill>
              <a:srgbClr val="5281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椭圆 28">
              <a:extLst>
                <a:ext uri="{FF2B5EF4-FFF2-40B4-BE49-F238E27FC236}">
                  <a16:creationId xmlns:a16="http://schemas.microsoft.com/office/drawing/2014/main" id="{5DD6418A-5F8C-6BB4-405D-0EAF3BB1C9BA}"/>
                </a:ext>
              </a:extLst>
            </p:cNvPr>
            <p:cNvSpPr/>
            <p:nvPr/>
          </p:nvSpPr>
          <p:spPr bwMode="auto">
            <a:xfrm>
              <a:off x="7540625" y="4271963"/>
              <a:ext cx="144463" cy="144463"/>
            </a:xfrm>
            <a:prstGeom prst="ellipse">
              <a:avLst/>
            </a:prstGeom>
            <a:solidFill>
              <a:srgbClr val="315C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任意多边形 29">
              <a:extLst>
                <a:ext uri="{FF2B5EF4-FFF2-40B4-BE49-F238E27FC236}">
                  <a16:creationId xmlns:a16="http://schemas.microsoft.com/office/drawing/2014/main" id="{0F749238-C02E-0948-D296-2E0E113A1460}"/>
                </a:ext>
              </a:extLst>
            </p:cNvPr>
            <p:cNvSpPr/>
            <p:nvPr/>
          </p:nvSpPr>
          <p:spPr bwMode="auto">
            <a:xfrm>
              <a:off x="4911725" y="4271963"/>
              <a:ext cx="2376488" cy="144463"/>
            </a:xfrm>
            <a:custGeom>
              <a:avLst/>
              <a:gdLst>
                <a:gd name="T0" fmla="*/ 165 w 329"/>
                <a:gd name="T1" fmla="*/ 20 h 20"/>
                <a:gd name="T2" fmla="*/ 315 w 329"/>
                <a:gd name="T3" fmla="*/ 20 h 20"/>
                <a:gd name="T4" fmla="*/ 329 w 329"/>
                <a:gd name="T5" fmla="*/ 6 h 20"/>
                <a:gd name="T6" fmla="*/ 324 w 329"/>
                <a:gd name="T7" fmla="*/ 0 h 20"/>
                <a:gd name="T8" fmla="*/ 165 w 329"/>
                <a:gd name="T9" fmla="*/ 0 h 20"/>
                <a:gd name="T10" fmla="*/ 164 w 329"/>
                <a:gd name="T11" fmla="*/ 0 h 20"/>
                <a:gd name="T12" fmla="*/ 164 w 329"/>
                <a:gd name="T13" fmla="*/ 0 h 20"/>
                <a:gd name="T14" fmla="*/ 164 w 329"/>
                <a:gd name="T15" fmla="*/ 0 h 20"/>
                <a:gd name="T16" fmla="*/ 5 w 329"/>
                <a:gd name="T17" fmla="*/ 0 h 20"/>
                <a:gd name="T18" fmla="*/ 0 w 329"/>
                <a:gd name="T19" fmla="*/ 6 h 20"/>
                <a:gd name="T20" fmla="*/ 14 w 329"/>
                <a:gd name="T21" fmla="*/ 20 h 20"/>
                <a:gd name="T22" fmla="*/ 164 w 329"/>
                <a:gd name="T23" fmla="*/ 20 h 20"/>
                <a:gd name="T24" fmla="*/ 164 w 329"/>
                <a:gd name="T25" fmla="*/ 20 h 20"/>
                <a:gd name="T26" fmla="*/ 164 w 329"/>
                <a:gd name="T27" fmla="*/ 20 h 20"/>
                <a:gd name="T28" fmla="*/ 165 w 329"/>
                <a:gd name="T2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9" h="20">
                  <a:moveTo>
                    <a:pt x="165" y="20"/>
                  </a:moveTo>
                  <a:cubicBezTo>
                    <a:pt x="315" y="20"/>
                    <a:pt x="315" y="20"/>
                    <a:pt x="315" y="20"/>
                  </a:cubicBezTo>
                  <a:cubicBezTo>
                    <a:pt x="323" y="20"/>
                    <a:pt x="329" y="14"/>
                    <a:pt x="329" y="6"/>
                  </a:cubicBezTo>
                  <a:cubicBezTo>
                    <a:pt x="329" y="2"/>
                    <a:pt x="327" y="0"/>
                    <a:pt x="324" y="0"/>
                  </a:cubicBezTo>
                  <a:cubicBezTo>
                    <a:pt x="165" y="0"/>
                    <a:pt x="165" y="0"/>
                    <a:pt x="165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6"/>
                  </a:cubicBezTo>
                  <a:cubicBezTo>
                    <a:pt x="0" y="14"/>
                    <a:pt x="6" y="20"/>
                    <a:pt x="14" y="20"/>
                  </a:cubicBezTo>
                  <a:cubicBezTo>
                    <a:pt x="164" y="20"/>
                    <a:pt x="164" y="20"/>
                    <a:pt x="164" y="20"/>
                  </a:cubicBezTo>
                  <a:cubicBezTo>
                    <a:pt x="164" y="20"/>
                    <a:pt x="164" y="20"/>
                    <a:pt x="164" y="20"/>
                  </a:cubicBezTo>
                  <a:cubicBezTo>
                    <a:pt x="164" y="20"/>
                    <a:pt x="164" y="20"/>
                    <a:pt x="164" y="20"/>
                  </a:cubicBezTo>
                  <a:lnTo>
                    <a:pt x="165" y="20"/>
                  </a:lnTo>
                  <a:close/>
                </a:path>
              </a:pathLst>
            </a:cu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任意多边形 30">
              <a:extLst>
                <a:ext uri="{FF2B5EF4-FFF2-40B4-BE49-F238E27FC236}">
                  <a16:creationId xmlns:a16="http://schemas.microsoft.com/office/drawing/2014/main" id="{5790E06E-C2B4-6157-9309-B347A0DA1175}"/>
                </a:ext>
              </a:extLst>
            </p:cNvPr>
            <p:cNvSpPr/>
            <p:nvPr/>
          </p:nvSpPr>
          <p:spPr bwMode="auto">
            <a:xfrm>
              <a:off x="6096000" y="4733926"/>
              <a:ext cx="1271588" cy="130175"/>
            </a:xfrm>
            <a:custGeom>
              <a:avLst/>
              <a:gdLst>
                <a:gd name="T0" fmla="*/ 166 w 176"/>
                <a:gd name="T1" fmla="*/ 6 h 18"/>
                <a:gd name="T2" fmla="*/ 0 w 176"/>
                <a:gd name="T3" fmla="*/ 6 h 18"/>
                <a:gd name="T4" fmla="*/ 0 w 176"/>
                <a:gd name="T5" fmla="*/ 18 h 18"/>
                <a:gd name="T6" fmla="*/ 166 w 176"/>
                <a:gd name="T7" fmla="*/ 18 h 18"/>
                <a:gd name="T8" fmla="*/ 176 w 176"/>
                <a:gd name="T9" fmla="*/ 8 h 18"/>
                <a:gd name="T10" fmla="*/ 176 w 176"/>
                <a:gd name="T11" fmla="*/ 3 h 18"/>
                <a:gd name="T12" fmla="*/ 175 w 176"/>
                <a:gd name="T13" fmla="*/ 0 h 18"/>
                <a:gd name="T14" fmla="*/ 166 w 176"/>
                <a:gd name="T15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6" h="18">
                  <a:moveTo>
                    <a:pt x="166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66" y="18"/>
                    <a:pt x="166" y="18"/>
                    <a:pt x="166" y="18"/>
                  </a:cubicBezTo>
                  <a:cubicBezTo>
                    <a:pt x="172" y="18"/>
                    <a:pt x="176" y="14"/>
                    <a:pt x="176" y="8"/>
                  </a:cubicBezTo>
                  <a:cubicBezTo>
                    <a:pt x="176" y="3"/>
                    <a:pt x="176" y="3"/>
                    <a:pt x="176" y="3"/>
                  </a:cubicBezTo>
                  <a:cubicBezTo>
                    <a:pt x="176" y="2"/>
                    <a:pt x="176" y="1"/>
                    <a:pt x="175" y="0"/>
                  </a:cubicBezTo>
                  <a:cubicBezTo>
                    <a:pt x="174" y="3"/>
                    <a:pt x="170" y="6"/>
                    <a:pt x="166" y="6"/>
                  </a:cubicBezTo>
                  <a:close/>
                </a:path>
              </a:pathLst>
            </a:custGeom>
            <a:solidFill>
              <a:srgbClr val="DBA8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任意多边形 31">
              <a:extLst>
                <a:ext uri="{FF2B5EF4-FFF2-40B4-BE49-F238E27FC236}">
                  <a16:creationId xmlns:a16="http://schemas.microsoft.com/office/drawing/2014/main" id="{97696072-9254-D7AE-1C2D-46090059D92E}"/>
                </a:ext>
              </a:extLst>
            </p:cNvPr>
            <p:cNvSpPr/>
            <p:nvPr/>
          </p:nvSpPr>
          <p:spPr bwMode="auto">
            <a:xfrm>
              <a:off x="7489825" y="4711701"/>
              <a:ext cx="384175" cy="144463"/>
            </a:xfrm>
            <a:custGeom>
              <a:avLst/>
              <a:gdLst>
                <a:gd name="T0" fmla="*/ 44 w 53"/>
                <a:gd name="T1" fmla="*/ 3 h 20"/>
                <a:gd name="T2" fmla="*/ 11 w 53"/>
                <a:gd name="T3" fmla="*/ 7 h 20"/>
                <a:gd name="T4" fmla="*/ 1 w 53"/>
                <a:gd name="T5" fmla="*/ 2 h 20"/>
                <a:gd name="T6" fmla="*/ 0 w 53"/>
                <a:gd name="T7" fmla="*/ 6 h 20"/>
                <a:gd name="T8" fmla="*/ 0 w 53"/>
                <a:gd name="T9" fmla="*/ 10 h 20"/>
                <a:gd name="T10" fmla="*/ 11 w 53"/>
                <a:gd name="T11" fmla="*/ 20 h 20"/>
                <a:gd name="T12" fmla="*/ 44 w 53"/>
                <a:gd name="T13" fmla="*/ 15 h 20"/>
                <a:gd name="T14" fmla="*/ 53 w 53"/>
                <a:gd name="T15" fmla="*/ 6 h 20"/>
                <a:gd name="T16" fmla="*/ 53 w 53"/>
                <a:gd name="T17" fmla="*/ 6 h 20"/>
                <a:gd name="T18" fmla="*/ 50 w 53"/>
                <a:gd name="T19" fmla="*/ 0 h 20"/>
                <a:gd name="T20" fmla="*/ 44 w 53"/>
                <a:gd name="T21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20">
                  <a:moveTo>
                    <a:pt x="44" y="3"/>
                  </a:moveTo>
                  <a:cubicBezTo>
                    <a:pt x="11" y="7"/>
                    <a:pt x="11" y="7"/>
                    <a:pt x="11" y="7"/>
                  </a:cubicBezTo>
                  <a:cubicBezTo>
                    <a:pt x="6" y="8"/>
                    <a:pt x="3" y="5"/>
                    <a:pt x="1" y="2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6"/>
                    <a:pt x="5" y="20"/>
                    <a:pt x="11" y="20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9" y="15"/>
                    <a:pt x="53" y="11"/>
                    <a:pt x="53" y="6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3"/>
                    <a:pt x="52" y="1"/>
                    <a:pt x="50" y="0"/>
                  </a:cubicBezTo>
                  <a:cubicBezTo>
                    <a:pt x="49" y="1"/>
                    <a:pt x="47" y="3"/>
                    <a:pt x="44" y="3"/>
                  </a:cubicBezTo>
                  <a:close/>
                </a:path>
              </a:pathLst>
            </a:custGeom>
            <a:solidFill>
              <a:srgbClr val="DBA8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任意多边形 32">
              <a:extLst>
                <a:ext uri="{FF2B5EF4-FFF2-40B4-BE49-F238E27FC236}">
                  <a16:creationId xmlns:a16="http://schemas.microsoft.com/office/drawing/2014/main" id="{1A060918-4857-C818-D341-D02688CC9A10}"/>
                </a:ext>
              </a:extLst>
            </p:cNvPr>
            <p:cNvSpPr/>
            <p:nvPr/>
          </p:nvSpPr>
          <p:spPr bwMode="auto">
            <a:xfrm>
              <a:off x="6096000" y="4683126"/>
              <a:ext cx="1263650" cy="93663"/>
            </a:xfrm>
            <a:custGeom>
              <a:avLst/>
              <a:gdLst>
                <a:gd name="T0" fmla="*/ 166 w 175"/>
                <a:gd name="T1" fmla="*/ 13 h 13"/>
                <a:gd name="T2" fmla="*/ 175 w 175"/>
                <a:gd name="T3" fmla="*/ 7 h 13"/>
                <a:gd name="T4" fmla="*/ 166 w 175"/>
                <a:gd name="T5" fmla="*/ 0 h 13"/>
                <a:gd name="T6" fmla="*/ 0 w 175"/>
                <a:gd name="T7" fmla="*/ 0 h 13"/>
                <a:gd name="T8" fmla="*/ 0 w 175"/>
                <a:gd name="T9" fmla="*/ 13 h 13"/>
                <a:gd name="T10" fmla="*/ 166 w 175"/>
                <a:gd name="T11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5" h="13">
                  <a:moveTo>
                    <a:pt x="166" y="13"/>
                  </a:moveTo>
                  <a:cubicBezTo>
                    <a:pt x="170" y="13"/>
                    <a:pt x="174" y="10"/>
                    <a:pt x="175" y="7"/>
                  </a:cubicBezTo>
                  <a:cubicBezTo>
                    <a:pt x="174" y="3"/>
                    <a:pt x="170" y="0"/>
                    <a:pt x="1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lnTo>
                    <a:pt x="166" y="13"/>
                  </a:lnTo>
                  <a:close/>
                </a:path>
              </a:pathLst>
            </a:cu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任意多边形 33">
              <a:extLst>
                <a:ext uri="{FF2B5EF4-FFF2-40B4-BE49-F238E27FC236}">
                  <a16:creationId xmlns:a16="http://schemas.microsoft.com/office/drawing/2014/main" id="{42444498-7D3F-2B76-F36C-D29C4F85F4AE}"/>
                </a:ext>
              </a:extLst>
            </p:cNvPr>
            <p:cNvSpPr/>
            <p:nvPr/>
          </p:nvSpPr>
          <p:spPr bwMode="auto">
            <a:xfrm>
              <a:off x="7497763" y="4683126"/>
              <a:ext cx="354013" cy="87313"/>
            </a:xfrm>
            <a:custGeom>
              <a:avLst/>
              <a:gdLst>
                <a:gd name="T0" fmla="*/ 10 w 49"/>
                <a:gd name="T1" fmla="*/ 11 h 12"/>
                <a:gd name="T2" fmla="*/ 43 w 49"/>
                <a:gd name="T3" fmla="*/ 7 h 12"/>
                <a:gd name="T4" fmla="*/ 49 w 49"/>
                <a:gd name="T5" fmla="*/ 4 h 12"/>
                <a:gd name="T6" fmla="*/ 42 w 49"/>
                <a:gd name="T7" fmla="*/ 0 h 12"/>
                <a:gd name="T8" fmla="*/ 8 w 49"/>
                <a:gd name="T9" fmla="*/ 0 h 12"/>
                <a:gd name="T10" fmla="*/ 0 w 49"/>
                <a:gd name="T11" fmla="*/ 6 h 12"/>
                <a:gd name="T12" fmla="*/ 10 w 49"/>
                <a:gd name="T13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12">
                  <a:moveTo>
                    <a:pt x="10" y="11"/>
                  </a:moveTo>
                  <a:cubicBezTo>
                    <a:pt x="43" y="7"/>
                    <a:pt x="43" y="7"/>
                    <a:pt x="43" y="7"/>
                  </a:cubicBezTo>
                  <a:cubicBezTo>
                    <a:pt x="46" y="7"/>
                    <a:pt x="48" y="5"/>
                    <a:pt x="49" y="4"/>
                  </a:cubicBezTo>
                  <a:cubicBezTo>
                    <a:pt x="47" y="2"/>
                    <a:pt x="45" y="0"/>
                    <a:pt x="4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1" y="3"/>
                    <a:pt x="0" y="6"/>
                  </a:cubicBezTo>
                  <a:cubicBezTo>
                    <a:pt x="2" y="9"/>
                    <a:pt x="5" y="12"/>
                    <a:pt x="10" y="11"/>
                  </a:cubicBezTo>
                  <a:close/>
                </a:path>
              </a:pathLst>
            </a:cu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任意多边形 34">
              <a:extLst>
                <a:ext uri="{FF2B5EF4-FFF2-40B4-BE49-F238E27FC236}">
                  <a16:creationId xmlns:a16="http://schemas.microsoft.com/office/drawing/2014/main" id="{09FD4BDE-8600-9E48-A79A-54611CEFCB74}"/>
                </a:ext>
              </a:extLst>
            </p:cNvPr>
            <p:cNvSpPr/>
            <p:nvPr/>
          </p:nvSpPr>
          <p:spPr bwMode="auto">
            <a:xfrm>
              <a:off x="4354513" y="2606676"/>
              <a:ext cx="3489325" cy="1571625"/>
            </a:xfrm>
            <a:custGeom>
              <a:avLst/>
              <a:gdLst>
                <a:gd name="T0" fmla="*/ 436 w 483"/>
                <a:gd name="T1" fmla="*/ 30 h 218"/>
                <a:gd name="T2" fmla="*/ 391 w 483"/>
                <a:gd name="T3" fmla="*/ 0 h 218"/>
                <a:gd name="T4" fmla="*/ 241 w 483"/>
                <a:gd name="T5" fmla="*/ 0 h 218"/>
                <a:gd name="T6" fmla="*/ 92 w 483"/>
                <a:gd name="T7" fmla="*/ 0 h 218"/>
                <a:gd name="T8" fmla="*/ 47 w 483"/>
                <a:gd name="T9" fmla="*/ 30 h 218"/>
                <a:gd name="T10" fmla="*/ 4 w 483"/>
                <a:gd name="T11" fmla="*/ 131 h 218"/>
                <a:gd name="T12" fmla="*/ 1 w 483"/>
                <a:gd name="T13" fmla="*/ 138 h 218"/>
                <a:gd name="T14" fmla="*/ 0 w 483"/>
                <a:gd name="T15" fmla="*/ 139 h 218"/>
                <a:gd name="T16" fmla="*/ 7 w 483"/>
                <a:gd name="T17" fmla="*/ 139 h 218"/>
                <a:gd name="T18" fmla="*/ 12 w 483"/>
                <a:gd name="T19" fmla="*/ 139 h 218"/>
                <a:gd name="T20" fmla="*/ 4 w 483"/>
                <a:gd name="T21" fmla="*/ 205 h 218"/>
                <a:gd name="T22" fmla="*/ 4 w 483"/>
                <a:gd name="T23" fmla="*/ 218 h 218"/>
                <a:gd name="T24" fmla="*/ 12 w 483"/>
                <a:gd name="T25" fmla="*/ 218 h 218"/>
                <a:gd name="T26" fmla="*/ 32 w 483"/>
                <a:gd name="T27" fmla="*/ 218 h 218"/>
                <a:gd name="T28" fmla="*/ 60 w 483"/>
                <a:gd name="T29" fmla="*/ 218 h 218"/>
                <a:gd name="T30" fmla="*/ 241 w 483"/>
                <a:gd name="T31" fmla="*/ 218 h 218"/>
                <a:gd name="T32" fmla="*/ 423 w 483"/>
                <a:gd name="T33" fmla="*/ 218 h 218"/>
                <a:gd name="T34" fmla="*/ 451 w 483"/>
                <a:gd name="T35" fmla="*/ 218 h 218"/>
                <a:gd name="T36" fmla="*/ 471 w 483"/>
                <a:gd name="T37" fmla="*/ 218 h 218"/>
                <a:gd name="T38" fmla="*/ 479 w 483"/>
                <a:gd name="T39" fmla="*/ 218 h 218"/>
                <a:gd name="T40" fmla="*/ 479 w 483"/>
                <a:gd name="T41" fmla="*/ 205 h 218"/>
                <a:gd name="T42" fmla="*/ 471 w 483"/>
                <a:gd name="T43" fmla="*/ 139 h 218"/>
                <a:gd name="T44" fmla="*/ 476 w 483"/>
                <a:gd name="T45" fmla="*/ 139 h 218"/>
                <a:gd name="T46" fmla="*/ 483 w 483"/>
                <a:gd name="T47" fmla="*/ 139 h 218"/>
                <a:gd name="T48" fmla="*/ 482 w 483"/>
                <a:gd name="T49" fmla="*/ 138 h 218"/>
                <a:gd name="T50" fmla="*/ 479 w 483"/>
                <a:gd name="T51" fmla="*/ 131 h 218"/>
                <a:gd name="T52" fmla="*/ 436 w 483"/>
                <a:gd name="T53" fmla="*/ 30 h 218"/>
                <a:gd name="T54" fmla="*/ 31 w 483"/>
                <a:gd name="T55" fmla="*/ 115 h 218"/>
                <a:gd name="T56" fmla="*/ 56 w 483"/>
                <a:gd name="T57" fmla="*/ 44 h 218"/>
                <a:gd name="T58" fmla="*/ 96 w 483"/>
                <a:gd name="T59" fmla="*/ 16 h 218"/>
                <a:gd name="T60" fmla="*/ 241 w 483"/>
                <a:gd name="T61" fmla="*/ 16 h 218"/>
                <a:gd name="T62" fmla="*/ 242 w 483"/>
                <a:gd name="T63" fmla="*/ 16 h 218"/>
                <a:gd name="T64" fmla="*/ 387 w 483"/>
                <a:gd name="T65" fmla="*/ 16 h 218"/>
                <a:gd name="T66" fmla="*/ 427 w 483"/>
                <a:gd name="T67" fmla="*/ 44 h 218"/>
                <a:gd name="T68" fmla="*/ 452 w 483"/>
                <a:gd name="T69" fmla="*/ 115 h 218"/>
                <a:gd name="T70" fmla="*/ 442 w 483"/>
                <a:gd name="T71" fmla="*/ 129 h 218"/>
                <a:gd name="T72" fmla="*/ 242 w 483"/>
                <a:gd name="T73" fmla="*/ 129 h 218"/>
                <a:gd name="T74" fmla="*/ 241 w 483"/>
                <a:gd name="T75" fmla="*/ 129 h 218"/>
                <a:gd name="T76" fmla="*/ 40 w 483"/>
                <a:gd name="T77" fmla="*/ 129 h 218"/>
                <a:gd name="T78" fmla="*/ 31 w 483"/>
                <a:gd name="T79" fmla="*/ 115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83" h="218">
                  <a:moveTo>
                    <a:pt x="436" y="30"/>
                  </a:moveTo>
                  <a:cubicBezTo>
                    <a:pt x="428" y="12"/>
                    <a:pt x="410" y="0"/>
                    <a:pt x="391" y="0"/>
                  </a:cubicBezTo>
                  <a:cubicBezTo>
                    <a:pt x="241" y="0"/>
                    <a:pt x="241" y="0"/>
                    <a:pt x="241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2" y="0"/>
                    <a:pt x="55" y="12"/>
                    <a:pt x="47" y="30"/>
                  </a:cubicBezTo>
                  <a:cubicBezTo>
                    <a:pt x="4" y="131"/>
                    <a:pt x="4" y="131"/>
                    <a:pt x="4" y="131"/>
                  </a:cubicBezTo>
                  <a:cubicBezTo>
                    <a:pt x="1" y="138"/>
                    <a:pt x="1" y="138"/>
                    <a:pt x="1" y="138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7" y="139"/>
                    <a:pt x="7" y="139"/>
                    <a:pt x="7" y="139"/>
                  </a:cubicBezTo>
                  <a:cubicBezTo>
                    <a:pt x="12" y="139"/>
                    <a:pt x="12" y="139"/>
                    <a:pt x="12" y="139"/>
                  </a:cubicBezTo>
                  <a:cubicBezTo>
                    <a:pt x="7" y="161"/>
                    <a:pt x="4" y="183"/>
                    <a:pt x="4" y="205"/>
                  </a:cubicBezTo>
                  <a:cubicBezTo>
                    <a:pt x="4" y="218"/>
                    <a:pt x="4" y="218"/>
                    <a:pt x="4" y="218"/>
                  </a:cubicBezTo>
                  <a:cubicBezTo>
                    <a:pt x="12" y="218"/>
                    <a:pt x="12" y="218"/>
                    <a:pt x="12" y="218"/>
                  </a:cubicBezTo>
                  <a:cubicBezTo>
                    <a:pt x="32" y="218"/>
                    <a:pt x="32" y="218"/>
                    <a:pt x="32" y="218"/>
                  </a:cubicBezTo>
                  <a:cubicBezTo>
                    <a:pt x="60" y="218"/>
                    <a:pt x="60" y="218"/>
                    <a:pt x="60" y="218"/>
                  </a:cubicBezTo>
                  <a:cubicBezTo>
                    <a:pt x="241" y="218"/>
                    <a:pt x="241" y="218"/>
                    <a:pt x="241" y="218"/>
                  </a:cubicBezTo>
                  <a:cubicBezTo>
                    <a:pt x="423" y="218"/>
                    <a:pt x="423" y="218"/>
                    <a:pt x="423" y="218"/>
                  </a:cubicBezTo>
                  <a:cubicBezTo>
                    <a:pt x="451" y="218"/>
                    <a:pt x="451" y="218"/>
                    <a:pt x="451" y="218"/>
                  </a:cubicBezTo>
                  <a:cubicBezTo>
                    <a:pt x="471" y="218"/>
                    <a:pt x="471" y="218"/>
                    <a:pt x="471" y="218"/>
                  </a:cubicBezTo>
                  <a:cubicBezTo>
                    <a:pt x="479" y="218"/>
                    <a:pt x="479" y="218"/>
                    <a:pt x="479" y="218"/>
                  </a:cubicBezTo>
                  <a:cubicBezTo>
                    <a:pt x="479" y="205"/>
                    <a:pt x="479" y="205"/>
                    <a:pt x="479" y="205"/>
                  </a:cubicBezTo>
                  <a:cubicBezTo>
                    <a:pt x="479" y="183"/>
                    <a:pt x="476" y="161"/>
                    <a:pt x="471" y="139"/>
                  </a:cubicBezTo>
                  <a:cubicBezTo>
                    <a:pt x="476" y="139"/>
                    <a:pt x="476" y="139"/>
                    <a:pt x="476" y="139"/>
                  </a:cubicBezTo>
                  <a:cubicBezTo>
                    <a:pt x="483" y="139"/>
                    <a:pt x="483" y="139"/>
                    <a:pt x="483" y="139"/>
                  </a:cubicBezTo>
                  <a:cubicBezTo>
                    <a:pt x="482" y="138"/>
                    <a:pt x="482" y="138"/>
                    <a:pt x="482" y="138"/>
                  </a:cubicBezTo>
                  <a:cubicBezTo>
                    <a:pt x="479" y="131"/>
                    <a:pt x="479" y="131"/>
                    <a:pt x="479" y="131"/>
                  </a:cubicBezTo>
                  <a:lnTo>
                    <a:pt x="436" y="30"/>
                  </a:lnTo>
                  <a:close/>
                  <a:moveTo>
                    <a:pt x="31" y="115"/>
                  </a:moveTo>
                  <a:cubicBezTo>
                    <a:pt x="56" y="44"/>
                    <a:pt x="56" y="44"/>
                    <a:pt x="56" y="44"/>
                  </a:cubicBezTo>
                  <a:cubicBezTo>
                    <a:pt x="62" y="27"/>
                    <a:pt x="78" y="16"/>
                    <a:pt x="96" y="16"/>
                  </a:cubicBezTo>
                  <a:cubicBezTo>
                    <a:pt x="241" y="16"/>
                    <a:pt x="241" y="16"/>
                    <a:pt x="241" y="16"/>
                  </a:cubicBezTo>
                  <a:cubicBezTo>
                    <a:pt x="242" y="16"/>
                    <a:pt x="242" y="16"/>
                    <a:pt x="242" y="16"/>
                  </a:cubicBezTo>
                  <a:cubicBezTo>
                    <a:pt x="387" y="16"/>
                    <a:pt x="387" y="16"/>
                    <a:pt x="387" y="16"/>
                  </a:cubicBezTo>
                  <a:cubicBezTo>
                    <a:pt x="405" y="16"/>
                    <a:pt x="421" y="27"/>
                    <a:pt x="427" y="44"/>
                  </a:cubicBezTo>
                  <a:cubicBezTo>
                    <a:pt x="452" y="115"/>
                    <a:pt x="452" y="115"/>
                    <a:pt x="452" y="115"/>
                  </a:cubicBezTo>
                  <a:cubicBezTo>
                    <a:pt x="454" y="122"/>
                    <a:pt x="449" y="129"/>
                    <a:pt x="442" y="129"/>
                  </a:cubicBezTo>
                  <a:cubicBezTo>
                    <a:pt x="242" y="129"/>
                    <a:pt x="242" y="129"/>
                    <a:pt x="242" y="129"/>
                  </a:cubicBezTo>
                  <a:cubicBezTo>
                    <a:pt x="241" y="129"/>
                    <a:pt x="241" y="129"/>
                    <a:pt x="241" y="129"/>
                  </a:cubicBezTo>
                  <a:cubicBezTo>
                    <a:pt x="40" y="129"/>
                    <a:pt x="40" y="129"/>
                    <a:pt x="40" y="129"/>
                  </a:cubicBezTo>
                  <a:cubicBezTo>
                    <a:pt x="34" y="129"/>
                    <a:pt x="29" y="122"/>
                    <a:pt x="31" y="115"/>
                  </a:cubicBezTo>
                  <a:close/>
                </a:path>
              </a:pathLst>
            </a:custGeom>
            <a:solidFill>
              <a:srgbClr val="F4CF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任意多边形 35">
              <a:extLst>
                <a:ext uri="{FF2B5EF4-FFF2-40B4-BE49-F238E27FC236}">
                  <a16:creationId xmlns:a16="http://schemas.microsoft.com/office/drawing/2014/main" id="{229EC122-01C7-3388-EE8C-49A5528FD5F9}"/>
                </a:ext>
              </a:extLst>
            </p:cNvPr>
            <p:cNvSpPr/>
            <p:nvPr/>
          </p:nvSpPr>
          <p:spPr bwMode="auto">
            <a:xfrm>
              <a:off x="4795838" y="2722563"/>
              <a:ext cx="1552575" cy="814388"/>
            </a:xfrm>
            <a:custGeom>
              <a:avLst/>
              <a:gdLst>
                <a:gd name="T0" fmla="*/ 824 w 978"/>
                <a:gd name="T1" fmla="*/ 0 h 513"/>
                <a:gd name="T2" fmla="*/ 819 w 978"/>
                <a:gd name="T3" fmla="*/ 0 h 513"/>
                <a:gd name="T4" fmla="*/ 514 w 978"/>
                <a:gd name="T5" fmla="*/ 0 h 513"/>
                <a:gd name="T6" fmla="*/ 0 w 978"/>
                <a:gd name="T7" fmla="*/ 513 h 513"/>
                <a:gd name="T8" fmla="*/ 464 w 978"/>
                <a:gd name="T9" fmla="*/ 513 h 513"/>
                <a:gd name="T10" fmla="*/ 978 w 978"/>
                <a:gd name="T11" fmla="*/ 0 h 513"/>
                <a:gd name="T12" fmla="*/ 824 w 978"/>
                <a:gd name="T13" fmla="*/ 0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8" h="513">
                  <a:moveTo>
                    <a:pt x="824" y="0"/>
                  </a:moveTo>
                  <a:lnTo>
                    <a:pt x="819" y="0"/>
                  </a:lnTo>
                  <a:lnTo>
                    <a:pt x="514" y="0"/>
                  </a:lnTo>
                  <a:lnTo>
                    <a:pt x="0" y="513"/>
                  </a:lnTo>
                  <a:lnTo>
                    <a:pt x="464" y="513"/>
                  </a:lnTo>
                  <a:lnTo>
                    <a:pt x="978" y="0"/>
                  </a:lnTo>
                  <a:lnTo>
                    <a:pt x="824" y="0"/>
                  </a:lnTo>
                  <a:close/>
                </a:path>
              </a:pathLst>
            </a:custGeom>
            <a:solidFill>
              <a:srgbClr val="315C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任意多边形 36">
              <a:extLst>
                <a:ext uri="{FF2B5EF4-FFF2-40B4-BE49-F238E27FC236}">
                  <a16:creationId xmlns:a16="http://schemas.microsoft.com/office/drawing/2014/main" id="{9384C621-5641-E61A-CEF3-9800490432A5}"/>
                </a:ext>
              </a:extLst>
            </p:cNvPr>
            <p:cNvSpPr/>
            <p:nvPr/>
          </p:nvSpPr>
          <p:spPr bwMode="auto">
            <a:xfrm>
              <a:off x="4564063" y="2722563"/>
              <a:ext cx="1047750" cy="814388"/>
            </a:xfrm>
            <a:custGeom>
              <a:avLst/>
              <a:gdLst>
                <a:gd name="T0" fmla="*/ 67 w 145"/>
                <a:gd name="T1" fmla="*/ 0 h 113"/>
                <a:gd name="T2" fmla="*/ 27 w 145"/>
                <a:gd name="T3" fmla="*/ 28 h 113"/>
                <a:gd name="T4" fmla="*/ 2 w 145"/>
                <a:gd name="T5" fmla="*/ 99 h 113"/>
                <a:gd name="T6" fmla="*/ 11 w 145"/>
                <a:gd name="T7" fmla="*/ 113 h 113"/>
                <a:gd name="T8" fmla="*/ 32 w 145"/>
                <a:gd name="T9" fmla="*/ 113 h 113"/>
                <a:gd name="T10" fmla="*/ 145 w 145"/>
                <a:gd name="T11" fmla="*/ 0 h 113"/>
                <a:gd name="T12" fmla="*/ 67 w 145"/>
                <a:gd name="T13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" h="113">
                  <a:moveTo>
                    <a:pt x="67" y="0"/>
                  </a:moveTo>
                  <a:cubicBezTo>
                    <a:pt x="49" y="0"/>
                    <a:pt x="33" y="11"/>
                    <a:pt x="27" y="28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0" y="106"/>
                    <a:pt x="5" y="113"/>
                    <a:pt x="11" y="113"/>
                  </a:cubicBezTo>
                  <a:cubicBezTo>
                    <a:pt x="32" y="113"/>
                    <a:pt x="32" y="113"/>
                    <a:pt x="32" y="113"/>
                  </a:cubicBezTo>
                  <a:cubicBezTo>
                    <a:pt x="145" y="0"/>
                    <a:pt x="145" y="0"/>
                    <a:pt x="145" y="0"/>
                  </a:cubicBezTo>
                  <a:lnTo>
                    <a:pt x="67" y="0"/>
                  </a:lnTo>
                  <a:close/>
                </a:path>
              </a:pathLst>
            </a:custGeom>
            <a:solidFill>
              <a:srgbClr val="2342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任意多边形 37">
              <a:extLst>
                <a:ext uri="{FF2B5EF4-FFF2-40B4-BE49-F238E27FC236}">
                  <a16:creationId xmlns:a16="http://schemas.microsoft.com/office/drawing/2014/main" id="{E8A8F0EA-EEC5-FF60-22A7-7204E906A1E7}"/>
                </a:ext>
              </a:extLst>
            </p:cNvPr>
            <p:cNvSpPr/>
            <p:nvPr/>
          </p:nvSpPr>
          <p:spPr bwMode="auto">
            <a:xfrm>
              <a:off x="5532438" y="2722563"/>
              <a:ext cx="1169988" cy="814388"/>
            </a:xfrm>
            <a:custGeom>
              <a:avLst/>
              <a:gdLst>
                <a:gd name="T0" fmla="*/ 514 w 737"/>
                <a:gd name="T1" fmla="*/ 0 h 513"/>
                <a:gd name="T2" fmla="*/ 0 w 737"/>
                <a:gd name="T3" fmla="*/ 513 h 513"/>
                <a:gd name="T4" fmla="*/ 228 w 737"/>
                <a:gd name="T5" fmla="*/ 513 h 513"/>
                <a:gd name="T6" fmla="*/ 737 w 737"/>
                <a:gd name="T7" fmla="*/ 0 h 513"/>
                <a:gd name="T8" fmla="*/ 514 w 737"/>
                <a:gd name="T9" fmla="*/ 0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7" h="513">
                  <a:moveTo>
                    <a:pt x="514" y="0"/>
                  </a:moveTo>
                  <a:lnTo>
                    <a:pt x="0" y="513"/>
                  </a:lnTo>
                  <a:lnTo>
                    <a:pt x="228" y="513"/>
                  </a:lnTo>
                  <a:lnTo>
                    <a:pt x="737" y="0"/>
                  </a:lnTo>
                  <a:lnTo>
                    <a:pt x="514" y="0"/>
                  </a:lnTo>
                  <a:close/>
                </a:path>
              </a:pathLst>
            </a:custGeom>
            <a:solidFill>
              <a:srgbClr val="2342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任意多边形 38">
              <a:extLst>
                <a:ext uri="{FF2B5EF4-FFF2-40B4-BE49-F238E27FC236}">
                  <a16:creationId xmlns:a16="http://schemas.microsoft.com/office/drawing/2014/main" id="{FBA07761-7A31-02AE-AEDF-EFDFCB3BCB77}"/>
                </a:ext>
              </a:extLst>
            </p:cNvPr>
            <p:cNvSpPr/>
            <p:nvPr/>
          </p:nvSpPr>
          <p:spPr bwMode="auto">
            <a:xfrm>
              <a:off x="5894388" y="2722563"/>
              <a:ext cx="1062038" cy="814388"/>
            </a:xfrm>
            <a:custGeom>
              <a:avLst/>
              <a:gdLst>
                <a:gd name="T0" fmla="*/ 509 w 669"/>
                <a:gd name="T1" fmla="*/ 0 h 513"/>
                <a:gd name="T2" fmla="*/ 0 w 669"/>
                <a:gd name="T3" fmla="*/ 513 h 513"/>
                <a:gd name="T4" fmla="*/ 127 w 669"/>
                <a:gd name="T5" fmla="*/ 513 h 513"/>
                <a:gd name="T6" fmla="*/ 132 w 669"/>
                <a:gd name="T7" fmla="*/ 513 h 513"/>
                <a:gd name="T8" fmla="*/ 159 w 669"/>
                <a:gd name="T9" fmla="*/ 513 h 513"/>
                <a:gd name="T10" fmla="*/ 669 w 669"/>
                <a:gd name="T11" fmla="*/ 0 h 513"/>
                <a:gd name="T12" fmla="*/ 509 w 669"/>
                <a:gd name="T13" fmla="*/ 0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9" h="513">
                  <a:moveTo>
                    <a:pt x="509" y="0"/>
                  </a:moveTo>
                  <a:lnTo>
                    <a:pt x="0" y="513"/>
                  </a:lnTo>
                  <a:lnTo>
                    <a:pt x="127" y="513"/>
                  </a:lnTo>
                  <a:lnTo>
                    <a:pt x="132" y="513"/>
                  </a:lnTo>
                  <a:lnTo>
                    <a:pt x="159" y="513"/>
                  </a:lnTo>
                  <a:lnTo>
                    <a:pt x="669" y="0"/>
                  </a:lnTo>
                  <a:lnTo>
                    <a:pt x="509" y="0"/>
                  </a:lnTo>
                  <a:close/>
                </a:path>
              </a:pathLst>
            </a:custGeom>
            <a:solidFill>
              <a:srgbClr val="315C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任意多边形 39">
              <a:extLst>
                <a:ext uri="{FF2B5EF4-FFF2-40B4-BE49-F238E27FC236}">
                  <a16:creationId xmlns:a16="http://schemas.microsoft.com/office/drawing/2014/main" id="{11C2AA9E-435D-8D2E-2991-0463EAA5A66D}"/>
                </a:ext>
              </a:extLst>
            </p:cNvPr>
            <p:cNvSpPr/>
            <p:nvPr/>
          </p:nvSpPr>
          <p:spPr bwMode="auto">
            <a:xfrm>
              <a:off x="6146800" y="2722563"/>
              <a:ext cx="1487488" cy="814388"/>
            </a:xfrm>
            <a:custGeom>
              <a:avLst/>
              <a:gdLst>
                <a:gd name="T0" fmla="*/ 204 w 206"/>
                <a:gd name="T1" fmla="*/ 99 h 113"/>
                <a:gd name="T2" fmla="*/ 179 w 206"/>
                <a:gd name="T3" fmla="*/ 28 h 113"/>
                <a:gd name="T4" fmla="*/ 139 w 206"/>
                <a:gd name="T5" fmla="*/ 0 h 113"/>
                <a:gd name="T6" fmla="*/ 112 w 206"/>
                <a:gd name="T7" fmla="*/ 0 h 113"/>
                <a:gd name="T8" fmla="*/ 0 w 206"/>
                <a:gd name="T9" fmla="*/ 113 h 113"/>
                <a:gd name="T10" fmla="*/ 194 w 206"/>
                <a:gd name="T11" fmla="*/ 113 h 113"/>
                <a:gd name="T12" fmla="*/ 204 w 206"/>
                <a:gd name="T13" fmla="*/ 9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6" h="113">
                  <a:moveTo>
                    <a:pt x="204" y="99"/>
                  </a:moveTo>
                  <a:cubicBezTo>
                    <a:pt x="179" y="28"/>
                    <a:pt x="179" y="28"/>
                    <a:pt x="179" y="28"/>
                  </a:cubicBezTo>
                  <a:cubicBezTo>
                    <a:pt x="173" y="11"/>
                    <a:pt x="157" y="0"/>
                    <a:pt x="139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194" y="113"/>
                    <a:pt x="194" y="113"/>
                    <a:pt x="194" y="113"/>
                  </a:cubicBezTo>
                  <a:cubicBezTo>
                    <a:pt x="201" y="113"/>
                    <a:pt x="206" y="106"/>
                    <a:pt x="204" y="99"/>
                  </a:cubicBezTo>
                  <a:close/>
                </a:path>
              </a:pathLst>
            </a:custGeom>
            <a:solidFill>
              <a:srgbClr val="2342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任意多边形 40">
              <a:extLst>
                <a:ext uri="{FF2B5EF4-FFF2-40B4-BE49-F238E27FC236}">
                  <a16:creationId xmlns:a16="http://schemas.microsoft.com/office/drawing/2014/main" id="{97ABEE1B-EEE2-F6B1-9625-0CCFCDE89A5A}"/>
                </a:ext>
              </a:extLst>
            </p:cNvPr>
            <p:cNvSpPr/>
            <p:nvPr/>
          </p:nvSpPr>
          <p:spPr bwMode="auto">
            <a:xfrm>
              <a:off x="4195763" y="5324476"/>
              <a:ext cx="592138" cy="461963"/>
            </a:xfrm>
            <a:custGeom>
              <a:avLst/>
              <a:gdLst>
                <a:gd name="T0" fmla="*/ 67 w 82"/>
                <a:gd name="T1" fmla="*/ 64 h 64"/>
                <a:gd name="T2" fmla="*/ 33 w 82"/>
                <a:gd name="T3" fmla="*/ 64 h 64"/>
                <a:gd name="T4" fmla="*/ 15 w 82"/>
                <a:gd name="T5" fmla="*/ 64 h 64"/>
                <a:gd name="T6" fmla="*/ 0 w 82"/>
                <a:gd name="T7" fmla="*/ 49 h 64"/>
                <a:gd name="T8" fmla="*/ 0 w 82"/>
                <a:gd name="T9" fmla="*/ 0 h 64"/>
                <a:gd name="T10" fmla="*/ 82 w 82"/>
                <a:gd name="T11" fmla="*/ 0 h 64"/>
                <a:gd name="T12" fmla="*/ 82 w 82"/>
                <a:gd name="T13" fmla="*/ 49 h 64"/>
                <a:gd name="T14" fmla="*/ 67 w 82"/>
                <a:gd name="T1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64">
                  <a:moveTo>
                    <a:pt x="67" y="64"/>
                  </a:moveTo>
                  <a:cubicBezTo>
                    <a:pt x="33" y="64"/>
                    <a:pt x="33" y="64"/>
                    <a:pt x="33" y="64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7" y="64"/>
                    <a:pt x="0" y="57"/>
                    <a:pt x="0" y="4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49"/>
                    <a:pt x="82" y="49"/>
                    <a:pt x="82" y="49"/>
                  </a:cubicBezTo>
                  <a:cubicBezTo>
                    <a:pt x="82" y="57"/>
                    <a:pt x="75" y="64"/>
                    <a:pt x="67" y="64"/>
                  </a:cubicBezTo>
                  <a:close/>
                </a:path>
              </a:pathLst>
            </a:cu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任意多边形 41">
              <a:extLst>
                <a:ext uri="{FF2B5EF4-FFF2-40B4-BE49-F238E27FC236}">
                  <a16:creationId xmlns:a16="http://schemas.microsoft.com/office/drawing/2014/main" id="{22D8BE89-CE4F-1486-459F-64CEF85FC524}"/>
                </a:ext>
              </a:extLst>
            </p:cNvPr>
            <p:cNvSpPr/>
            <p:nvPr/>
          </p:nvSpPr>
          <p:spPr bwMode="auto">
            <a:xfrm>
              <a:off x="7410450" y="5324476"/>
              <a:ext cx="593725" cy="461963"/>
            </a:xfrm>
            <a:custGeom>
              <a:avLst/>
              <a:gdLst>
                <a:gd name="T0" fmla="*/ 15 w 82"/>
                <a:gd name="T1" fmla="*/ 64 h 64"/>
                <a:gd name="T2" fmla="*/ 49 w 82"/>
                <a:gd name="T3" fmla="*/ 64 h 64"/>
                <a:gd name="T4" fmla="*/ 67 w 82"/>
                <a:gd name="T5" fmla="*/ 64 h 64"/>
                <a:gd name="T6" fmla="*/ 82 w 82"/>
                <a:gd name="T7" fmla="*/ 49 h 64"/>
                <a:gd name="T8" fmla="*/ 82 w 82"/>
                <a:gd name="T9" fmla="*/ 0 h 64"/>
                <a:gd name="T10" fmla="*/ 0 w 82"/>
                <a:gd name="T11" fmla="*/ 0 h 64"/>
                <a:gd name="T12" fmla="*/ 0 w 82"/>
                <a:gd name="T13" fmla="*/ 49 h 64"/>
                <a:gd name="T14" fmla="*/ 15 w 82"/>
                <a:gd name="T1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64">
                  <a:moveTo>
                    <a:pt x="15" y="64"/>
                  </a:moveTo>
                  <a:cubicBezTo>
                    <a:pt x="49" y="64"/>
                    <a:pt x="49" y="64"/>
                    <a:pt x="49" y="64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75" y="64"/>
                    <a:pt x="82" y="57"/>
                    <a:pt x="82" y="49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7"/>
                    <a:pt x="7" y="64"/>
                    <a:pt x="15" y="64"/>
                  </a:cubicBezTo>
                  <a:close/>
                </a:path>
              </a:pathLst>
            </a:cu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任意多边形 42">
              <a:extLst>
                <a:ext uri="{FF2B5EF4-FFF2-40B4-BE49-F238E27FC236}">
                  <a16:creationId xmlns:a16="http://schemas.microsoft.com/office/drawing/2014/main" id="{9874E0ED-CF2F-6B83-A503-55A5884C620A}"/>
                </a:ext>
              </a:extLst>
            </p:cNvPr>
            <p:cNvSpPr/>
            <p:nvPr/>
          </p:nvSpPr>
          <p:spPr bwMode="auto">
            <a:xfrm>
              <a:off x="5640388" y="2549526"/>
              <a:ext cx="911225" cy="57150"/>
            </a:xfrm>
            <a:custGeom>
              <a:avLst/>
              <a:gdLst>
                <a:gd name="T0" fmla="*/ 121 w 126"/>
                <a:gd name="T1" fmla="*/ 0 h 8"/>
                <a:gd name="T2" fmla="*/ 6 w 126"/>
                <a:gd name="T3" fmla="*/ 0 h 8"/>
                <a:gd name="T4" fmla="*/ 2 w 126"/>
                <a:gd name="T5" fmla="*/ 3 h 8"/>
                <a:gd name="T6" fmla="*/ 0 w 126"/>
                <a:gd name="T7" fmla="*/ 8 h 8"/>
                <a:gd name="T8" fmla="*/ 126 w 126"/>
                <a:gd name="T9" fmla="*/ 8 h 8"/>
                <a:gd name="T10" fmla="*/ 125 w 126"/>
                <a:gd name="T11" fmla="*/ 3 h 8"/>
                <a:gd name="T12" fmla="*/ 121 w 126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8">
                  <a:moveTo>
                    <a:pt x="121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3" y="1"/>
                    <a:pt x="2" y="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4" y="1"/>
                    <a:pt x="122" y="0"/>
                    <a:pt x="121" y="0"/>
                  </a:cubicBezTo>
                  <a:close/>
                </a:path>
              </a:pathLst>
            </a:custGeom>
            <a:solidFill>
              <a:srgbClr val="C5D1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任意多边形 43">
              <a:extLst>
                <a:ext uri="{FF2B5EF4-FFF2-40B4-BE49-F238E27FC236}">
                  <a16:creationId xmlns:a16="http://schemas.microsoft.com/office/drawing/2014/main" id="{DB61330A-0583-159C-7C7A-793602A1C77B}"/>
                </a:ext>
              </a:extLst>
            </p:cNvPr>
            <p:cNvSpPr/>
            <p:nvPr/>
          </p:nvSpPr>
          <p:spPr bwMode="auto">
            <a:xfrm>
              <a:off x="5691188" y="2339976"/>
              <a:ext cx="815975" cy="209550"/>
            </a:xfrm>
            <a:custGeom>
              <a:avLst/>
              <a:gdLst>
                <a:gd name="T0" fmla="*/ 94 w 113"/>
                <a:gd name="T1" fmla="*/ 0 h 29"/>
                <a:gd name="T2" fmla="*/ 19 w 113"/>
                <a:gd name="T3" fmla="*/ 0 h 29"/>
                <a:gd name="T4" fmla="*/ 7 w 113"/>
                <a:gd name="T5" fmla="*/ 8 h 29"/>
                <a:gd name="T6" fmla="*/ 0 w 113"/>
                <a:gd name="T7" fmla="*/ 29 h 29"/>
                <a:gd name="T8" fmla="*/ 113 w 113"/>
                <a:gd name="T9" fmla="*/ 29 h 29"/>
                <a:gd name="T10" fmla="*/ 106 w 113"/>
                <a:gd name="T11" fmla="*/ 8 h 29"/>
                <a:gd name="T12" fmla="*/ 94 w 113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" h="29">
                  <a:moveTo>
                    <a:pt x="94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4" y="0"/>
                    <a:pt x="9" y="3"/>
                    <a:pt x="7" y="8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4" y="3"/>
                    <a:pt x="99" y="0"/>
                    <a:pt x="94" y="0"/>
                  </a:cubicBezTo>
                  <a:close/>
                </a:path>
              </a:pathLst>
            </a:cu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任意多边形 44">
              <a:extLst>
                <a:ext uri="{FF2B5EF4-FFF2-40B4-BE49-F238E27FC236}">
                  <a16:creationId xmlns:a16="http://schemas.microsoft.com/office/drawing/2014/main" id="{F17E7096-B845-E3C4-28F9-22EDF745CA27}"/>
                </a:ext>
              </a:extLst>
            </p:cNvPr>
            <p:cNvSpPr/>
            <p:nvPr/>
          </p:nvSpPr>
          <p:spPr bwMode="auto">
            <a:xfrm>
              <a:off x="5857875" y="2384426"/>
              <a:ext cx="100013" cy="114300"/>
            </a:xfrm>
            <a:custGeom>
              <a:avLst/>
              <a:gdLst>
                <a:gd name="T0" fmla="*/ 23 w 63"/>
                <a:gd name="T1" fmla="*/ 18 h 72"/>
                <a:gd name="T2" fmla="*/ 0 w 63"/>
                <a:gd name="T3" fmla="*/ 18 h 72"/>
                <a:gd name="T4" fmla="*/ 0 w 63"/>
                <a:gd name="T5" fmla="*/ 0 h 72"/>
                <a:gd name="T6" fmla="*/ 63 w 63"/>
                <a:gd name="T7" fmla="*/ 0 h 72"/>
                <a:gd name="T8" fmla="*/ 63 w 63"/>
                <a:gd name="T9" fmla="*/ 18 h 72"/>
                <a:gd name="T10" fmla="*/ 41 w 63"/>
                <a:gd name="T11" fmla="*/ 18 h 72"/>
                <a:gd name="T12" fmla="*/ 41 w 63"/>
                <a:gd name="T13" fmla="*/ 72 h 72"/>
                <a:gd name="T14" fmla="*/ 23 w 63"/>
                <a:gd name="T15" fmla="*/ 72 h 72"/>
                <a:gd name="T16" fmla="*/ 23 w 63"/>
                <a:gd name="T17" fmla="*/ 1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72">
                  <a:moveTo>
                    <a:pt x="23" y="18"/>
                  </a:moveTo>
                  <a:lnTo>
                    <a:pt x="0" y="18"/>
                  </a:lnTo>
                  <a:lnTo>
                    <a:pt x="0" y="0"/>
                  </a:lnTo>
                  <a:lnTo>
                    <a:pt x="63" y="0"/>
                  </a:lnTo>
                  <a:lnTo>
                    <a:pt x="63" y="18"/>
                  </a:lnTo>
                  <a:lnTo>
                    <a:pt x="41" y="18"/>
                  </a:lnTo>
                  <a:lnTo>
                    <a:pt x="41" y="72"/>
                  </a:lnTo>
                  <a:lnTo>
                    <a:pt x="23" y="72"/>
                  </a:lnTo>
                  <a:lnTo>
                    <a:pt x="23" y="18"/>
                  </a:lnTo>
                  <a:close/>
                </a:path>
              </a:pathLst>
            </a:custGeom>
            <a:solidFill>
              <a:srgbClr val="DA6A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任意多边形 45">
              <a:extLst>
                <a:ext uri="{FF2B5EF4-FFF2-40B4-BE49-F238E27FC236}">
                  <a16:creationId xmlns:a16="http://schemas.microsoft.com/office/drawing/2014/main" id="{7E4DD161-3CAC-40CC-1287-A4D47AFB6B1C}"/>
                </a:ext>
              </a:extLst>
            </p:cNvPr>
            <p:cNvSpPr/>
            <p:nvPr/>
          </p:nvSpPr>
          <p:spPr bwMode="auto">
            <a:xfrm>
              <a:off x="5988050" y="2384426"/>
              <a:ext cx="130175" cy="114300"/>
            </a:xfrm>
            <a:custGeom>
              <a:avLst/>
              <a:gdLst>
                <a:gd name="T0" fmla="*/ 54 w 82"/>
                <a:gd name="T1" fmla="*/ 59 h 72"/>
                <a:gd name="T2" fmla="*/ 27 w 82"/>
                <a:gd name="T3" fmla="*/ 59 h 72"/>
                <a:gd name="T4" fmla="*/ 18 w 82"/>
                <a:gd name="T5" fmla="*/ 72 h 72"/>
                <a:gd name="T6" fmla="*/ 0 w 82"/>
                <a:gd name="T7" fmla="*/ 72 h 72"/>
                <a:gd name="T8" fmla="*/ 32 w 82"/>
                <a:gd name="T9" fmla="*/ 0 h 72"/>
                <a:gd name="T10" fmla="*/ 50 w 82"/>
                <a:gd name="T11" fmla="*/ 0 h 72"/>
                <a:gd name="T12" fmla="*/ 82 w 82"/>
                <a:gd name="T13" fmla="*/ 72 h 72"/>
                <a:gd name="T14" fmla="*/ 63 w 82"/>
                <a:gd name="T15" fmla="*/ 72 h 72"/>
                <a:gd name="T16" fmla="*/ 54 w 82"/>
                <a:gd name="T17" fmla="*/ 59 h 72"/>
                <a:gd name="T18" fmla="*/ 50 w 82"/>
                <a:gd name="T19" fmla="*/ 45 h 72"/>
                <a:gd name="T20" fmla="*/ 41 w 82"/>
                <a:gd name="T21" fmla="*/ 22 h 72"/>
                <a:gd name="T22" fmla="*/ 32 w 82"/>
                <a:gd name="T23" fmla="*/ 45 h 72"/>
                <a:gd name="T24" fmla="*/ 50 w 82"/>
                <a:gd name="T25" fmla="*/ 4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2" h="72">
                  <a:moveTo>
                    <a:pt x="54" y="59"/>
                  </a:moveTo>
                  <a:lnTo>
                    <a:pt x="27" y="59"/>
                  </a:lnTo>
                  <a:lnTo>
                    <a:pt x="18" y="72"/>
                  </a:lnTo>
                  <a:lnTo>
                    <a:pt x="0" y="72"/>
                  </a:lnTo>
                  <a:lnTo>
                    <a:pt x="32" y="0"/>
                  </a:lnTo>
                  <a:lnTo>
                    <a:pt x="50" y="0"/>
                  </a:lnTo>
                  <a:lnTo>
                    <a:pt x="82" y="72"/>
                  </a:lnTo>
                  <a:lnTo>
                    <a:pt x="63" y="72"/>
                  </a:lnTo>
                  <a:lnTo>
                    <a:pt x="54" y="59"/>
                  </a:lnTo>
                  <a:close/>
                  <a:moveTo>
                    <a:pt x="50" y="45"/>
                  </a:moveTo>
                  <a:lnTo>
                    <a:pt x="41" y="22"/>
                  </a:lnTo>
                  <a:lnTo>
                    <a:pt x="32" y="45"/>
                  </a:lnTo>
                  <a:lnTo>
                    <a:pt x="50" y="45"/>
                  </a:lnTo>
                  <a:close/>
                </a:path>
              </a:pathLst>
            </a:custGeom>
            <a:solidFill>
              <a:srgbClr val="DA6A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任意多边形 46">
              <a:extLst>
                <a:ext uri="{FF2B5EF4-FFF2-40B4-BE49-F238E27FC236}">
                  <a16:creationId xmlns:a16="http://schemas.microsoft.com/office/drawing/2014/main" id="{0A4B7FB1-138D-EC1B-7C48-6519382D6CF6}"/>
                </a:ext>
              </a:extLst>
            </p:cNvPr>
            <p:cNvSpPr/>
            <p:nvPr/>
          </p:nvSpPr>
          <p:spPr bwMode="auto">
            <a:xfrm>
              <a:off x="6146800" y="2384426"/>
              <a:ext cx="122238" cy="114300"/>
            </a:xfrm>
            <a:custGeom>
              <a:avLst/>
              <a:gdLst>
                <a:gd name="T0" fmla="*/ 54 w 77"/>
                <a:gd name="T1" fmla="*/ 72 h 72"/>
                <a:gd name="T2" fmla="*/ 36 w 77"/>
                <a:gd name="T3" fmla="*/ 50 h 72"/>
                <a:gd name="T4" fmla="*/ 23 w 77"/>
                <a:gd name="T5" fmla="*/ 72 h 72"/>
                <a:gd name="T6" fmla="*/ 0 w 77"/>
                <a:gd name="T7" fmla="*/ 72 h 72"/>
                <a:gd name="T8" fmla="*/ 27 w 77"/>
                <a:gd name="T9" fmla="*/ 36 h 72"/>
                <a:gd name="T10" fmla="*/ 0 w 77"/>
                <a:gd name="T11" fmla="*/ 0 h 72"/>
                <a:gd name="T12" fmla="*/ 23 w 77"/>
                <a:gd name="T13" fmla="*/ 0 h 72"/>
                <a:gd name="T14" fmla="*/ 36 w 77"/>
                <a:gd name="T15" fmla="*/ 22 h 72"/>
                <a:gd name="T16" fmla="*/ 54 w 77"/>
                <a:gd name="T17" fmla="*/ 0 h 72"/>
                <a:gd name="T18" fmla="*/ 77 w 77"/>
                <a:gd name="T19" fmla="*/ 0 h 72"/>
                <a:gd name="T20" fmla="*/ 50 w 77"/>
                <a:gd name="T21" fmla="*/ 36 h 72"/>
                <a:gd name="T22" fmla="*/ 77 w 77"/>
                <a:gd name="T23" fmla="*/ 72 h 72"/>
                <a:gd name="T24" fmla="*/ 54 w 77"/>
                <a:gd name="T25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" h="72">
                  <a:moveTo>
                    <a:pt x="54" y="72"/>
                  </a:moveTo>
                  <a:lnTo>
                    <a:pt x="36" y="50"/>
                  </a:lnTo>
                  <a:lnTo>
                    <a:pt x="23" y="72"/>
                  </a:lnTo>
                  <a:lnTo>
                    <a:pt x="0" y="72"/>
                  </a:lnTo>
                  <a:lnTo>
                    <a:pt x="27" y="36"/>
                  </a:lnTo>
                  <a:lnTo>
                    <a:pt x="0" y="0"/>
                  </a:lnTo>
                  <a:lnTo>
                    <a:pt x="23" y="0"/>
                  </a:lnTo>
                  <a:lnTo>
                    <a:pt x="36" y="22"/>
                  </a:lnTo>
                  <a:lnTo>
                    <a:pt x="54" y="0"/>
                  </a:lnTo>
                  <a:lnTo>
                    <a:pt x="77" y="0"/>
                  </a:lnTo>
                  <a:lnTo>
                    <a:pt x="50" y="36"/>
                  </a:lnTo>
                  <a:lnTo>
                    <a:pt x="77" y="72"/>
                  </a:lnTo>
                  <a:lnTo>
                    <a:pt x="54" y="72"/>
                  </a:lnTo>
                  <a:close/>
                </a:path>
              </a:pathLst>
            </a:custGeom>
            <a:solidFill>
              <a:srgbClr val="DA6A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1675C88D-C5CC-2320-D511-15203174C8D2}"/>
                </a:ext>
              </a:extLst>
            </p:cNvPr>
            <p:cNvSpPr/>
            <p:nvPr/>
          </p:nvSpPr>
          <p:spPr bwMode="auto">
            <a:xfrm>
              <a:off x="6313488" y="2384426"/>
              <a:ext cx="28575" cy="114300"/>
            </a:xfrm>
            <a:prstGeom prst="rect">
              <a:avLst/>
            </a:prstGeom>
            <a:solidFill>
              <a:srgbClr val="DA6A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8" name="组合 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7B631439-7F35-32B7-B1BA-96EF21A2486C}"/>
              </a:ext>
            </a:extLst>
          </p:cNvPr>
          <p:cNvGrpSpPr>
            <a:grpSpLocks noChangeAspect="1"/>
          </p:cNvGrpSpPr>
          <p:nvPr/>
        </p:nvGrpSpPr>
        <p:grpSpPr>
          <a:xfrm>
            <a:off x="312124" y="222432"/>
            <a:ext cx="2217384" cy="1727898"/>
            <a:chOff x="7727951" y="2916238"/>
            <a:chExt cx="1316038" cy="1025525"/>
          </a:xfrm>
        </p:grpSpPr>
        <p:sp>
          <p:nvSpPr>
            <p:cNvPr id="69" name="íşlíḍe">
              <a:extLst>
                <a:ext uri="{FF2B5EF4-FFF2-40B4-BE49-F238E27FC236}">
                  <a16:creationId xmlns:a16="http://schemas.microsoft.com/office/drawing/2014/main" id="{92953AFE-17F5-6E43-B282-66A2017088F0}"/>
                </a:ext>
              </a:extLst>
            </p:cNvPr>
            <p:cNvSpPr/>
            <p:nvPr/>
          </p:nvSpPr>
          <p:spPr bwMode="auto">
            <a:xfrm>
              <a:off x="7740651" y="2928938"/>
              <a:ext cx="644525" cy="928688"/>
            </a:xfrm>
            <a:custGeom>
              <a:avLst/>
              <a:gdLst>
                <a:gd name="T0" fmla="*/ 288 w 576"/>
                <a:gd name="T1" fmla="*/ 0 h 832"/>
                <a:gd name="T2" fmla="*/ 0 w 576"/>
                <a:gd name="T3" fmla="*/ 288 h 832"/>
                <a:gd name="T4" fmla="*/ 0 w 576"/>
                <a:gd name="T5" fmla="*/ 832 h 832"/>
                <a:gd name="T6" fmla="*/ 576 w 576"/>
                <a:gd name="T7" fmla="*/ 832 h 832"/>
                <a:gd name="T8" fmla="*/ 576 w 576"/>
                <a:gd name="T9" fmla="*/ 288 h 832"/>
                <a:gd name="T10" fmla="*/ 288 w 576"/>
                <a:gd name="T11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6" h="832">
                  <a:moveTo>
                    <a:pt x="288" y="0"/>
                  </a:moveTo>
                  <a:cubicBezTo>
                    <a:pt x="129" y="0"/>
                    <a:pt x="0" y="129"/>
                    <a:pt x="0" y="288"/>
                  </a:cubicBezTo>
                  <a:cubicBezTo>
                    <a:pt x="0" y="832"/>
                    <a:pt x="0" y="832"/>
                    <a:pt x="0" y="832"/>
                  </a:cubicBezTo>
                  <a:cubicBezTo>
                    <a:pt x="576" y="832"/>
                    <a:pt x="576" y="832"/>
                    <a:pt x="576" y="832"/>
                  </a:cubicBezTo>
                  <a:cubicBezTo>
                    <a:pt x="576" y="288"/>
                    <a:pt x="576" y="288"/>
                    <a:pt x="576" y="288"/>
                  </a:cubicBezTo>
                  <a:cubicBezTo>
                    <a:pt x="576" y="129"/>
                    <a:pt x="447" y="0"/>
                    <a:pt x="288" y="0"/>
                  </a:cubicBezTo>
                  <a:close/>
                </a:path>
              </a:pathLst>
            </a:custGeom>
            <a:solidFill>
              <a:srgbClr val="08C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ïṣlïdè">
              <a:extLst>
                <a:ext uri="{FF2B5EF4-FFF2-40B4-BE49-F238E27FC236}">
                  <a16:creationId xmlns:a16="http://schemas.microsoft.com/office/drawing/2014/main" id="{22125137-2B68-9703-7621-9DE7C1969D5F}"/>
                </a:ext>
              </a:extLst>
            </p:cNvPr>
            <p:cNvSpPr/>
            <p:nvPr/>
          </p:nvSpPr>
          <p:spPr bwMode="auto">
            <a:xfrm>
              <a:off x="7727951" y="2916238"/>
              <a:ext cx="669925" cy="954088"/>
            </a:xfrm>
            <a:custGeom>
              <a:avLst/>
              <a:gdLst>
                <a:gd name="T0" fmla="*/ 600 w 600"/>
                <a:gd name="T1" fmla="*/ 856 h 856"/>
                <a:gd name="T2" fmla="*/ 0 w 600"/>
                <a:gd name="T3" fmla="*/ 856 h 856"/>
                <a:gd name="T4" fmla="*/ 0 w 600"/>
                <a:gd name="T5" fmla="*/ 300 h 856"/>
                <a:gd name="T6" fmla="*/ 300 w 600"/>
                <a:gd name="T7" fmla="*/ 0 h 856"/>
                <a:gd name="T8" fmla="*/ 600 w 600"/>
                <a:gd name="T9" fmla="*/ 300 h 856"/>
                <a:gd name="T10" fmla="*/ 600 w 600"/>
                <a:gd name="T11" fmla="*/ 856 h 856"/>
                <a:gd name="T12" fmla="*/ 24 w 600"/>
                <a:gd name="T13" fmla="*/ 832 h 856"/>
                <a:gd name="T14" fmla="*/ 576 w 600"/>
                <a:gd name="T15" fmla="*/ 832 h 856"/>
                <a:gd name="T16" fmla="*/ 576 w 600"/>
                <a:gd name="T17" fmla="*/ 300 h 856"/>
                <a:gd name="T18" fmla="*/ 300 w 600"/>
                <a:gd name="T19" fmla="*/ 24 h 856"/>
                <a:gd name="T20" fmla="*/ 24 w 600"/>
                <a:gd name="T21" fmla="*/ 300 h 856"/>
                <a:gd name="T22" fmla="*/ 24 w 600"/>
                <a:gd name="T23" fmla="*/ 832 h 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00" h="856">
                  <a:moveTo>
                    <a:pt x="600" y="856"/>
                  </a:moveTo>
                  <a:cubicBezTo>
                    <a:pt x="0" y="856"/>
                    <a:pt x="0" y="856"/>
                    <a:pt x="0" y="856"/>
                  </a:cubicBezTo>
                  <a:cubicBezTo>
                    <a:pt x="0" y="300"/>
                    <a:pt x="0" y="300"/>
                    <a:pt x="0" y="300"/>
                  </a:cubicBezTo>
                  <a:cubicBezTo>
                    <a:pt x="0" y="135"/>
                    <a:pt x="135" y="0"/>
                    <a:pt x="300" y="0"/>
                  </a:cubicBezTo>
                  <a:cubicBezTo>
                    <a:pt x="465" y="0"/>
                    <a:pt x="600" y="135"/>
                    <a:pt x="600" y="300"/>
                  </a:cubicBezTo>
                  <a:lnTo>
                    <a:pt x="600" y="856"/>
                  </a:lnTo>
                  <a:close/>
                  <a:moveTo>
                    <a:pt x="24" y="832"/>
                  </a:moveTo>
                  <a:cubicBezTo>
                    <a:pt x="576" y="832"/>
                    <a:pt x="576" y="832"/>
                    <a:pt x="576" y="832"/>
                  </a:cubicBezTo>
                  <a:cubicBezTo>
                    <a:pt x="576" y="300"/>
                    <a:pt x="576" y="300"/>
                    <a:pt x="576" y="300"/>
                  </a:cubicBezTo>
                  <a:cubicBezTo>
                    <a:pt x="576" y="148"/>
                    <a:pt x="452" y="24"/>
                    <a:pt x="300" y="24"/>
                  </a:cubicBezTo>
                  <a:cubicBezTo>
                    <a:pt x="148" y="24"/>
                    <a:pt x="24" y="148"/>
                    <a:pt x="24" y="300"/>
                  </a:cubicBezTo>
                  <a:lnTo>
                    <a:pt x="24" y="832"/>
                  </a:lnTo>
                  <a:close/>
                </a:path>
              </a:pathLst>
            </a:custGeom>
            <a:solidFill>
              <a:srgbClr val="545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iśḻiḓé">
              <a:extLst>
                <a:ext uri="{FF2B5EF4-FFF2-40B4-BE49-F238E27FC236}">
                  <a16:creationId xmlns:a16="http://schemas.microsoft.com/office/drawing/2014/main" id="{8569FADB-A74A-8171-D117-F50BC4307901}"/>
                </a:ext>
              </a:extLst>
            </p:cNvPr>
            <p:cNvSpPr/>
            <p:nvPr/>
          </p:nvSpPr>
          <p:spPr bwMode="auto">
            <a:xfrm>
              <a:off x="7740651" y="3429000"/>
              <a:ext cx="1290638" cy="285750"/>
            </a:xfrm>
            <a:custGeom>
              <a:avLst/>
              <a:gdLst>
                <a:gd name="T0" fmla="*/ 1098 w 1154"/>
                <a:gd name="T1" fmla="*/ 151 h 256"/>
                <a:gd name="T2" fmla="*/ 960 w 1154"/>
                <a:gd name="T3" fmla="*/ 64 h 256"/>
                <a:gd name="T4" fmla="*/ 768 w 1154"/>
                <a:gd name="T5" fmla="*/ 0 h 256"/>
                <a:gd name="T6" fmla="*/ 0 w 1154"/>
                <a:gd name="T7" fmla="*/ 0 h 256"/>
                <a:gd name="T8" fmla="*/ 0 w 1154"/>
                <a:gd name="T9" fmla="*/ 256 h 256"/>
                <a:gd name="T10" fmla="*/ 1154 w 1154"/>
                <a:gd name="T11" fmla="*/ 256 h 256"/>
                <a:gd name="T12" fmla="*/ 1098 w 1154"/>
                <a:gd name="T13" fmla="*/ 151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4" h="256">
                  <a:moveTo>
                    <a:pt x="1098" y="151"/>
                  </a:moveTo>
                  <a:cubicBezTo>
                    <a:pt x="960" y="64"/>
                    <a:pt x="960" y="64"/>
                    <a:pt x="960" y="64"/>
                  </a:cubicBezTo>
                  <a:cubicBezTo>
                    <a:pt x="960" y="64"/>
                    <a:pt x="887" y="0"/>
                    <a:pt x="768" y="0"/>
                  </a:cubicBezTo>
                  <a:cubicBezTo>
                    <a:pt x="649" y="0"/>
                    <a:pt x="0" y="0"/>
                    <a:pt x="0" y="0"/>
                  </a:cubicBezTo>
                  <a:cubicBezTo>
                    <a:pt x="0" y="256"/>
                    <a:pt x="0" y="256"/>
                    <a:pt x="0" y="256"/>
                  </a:cubicBezTo>
                  <a:cubicBezTo>
                    <a:pt x="1154" y="256"/>
                    <a:pt x="1154" y="256"/>
                    <a:pt x="1154" y="256"/>
                  </a:cubicBezTo>
                  <a:cubicBezTo>
                    <a:pt x="1154" y="212"/>
                    <a:pt x="1141" y="177"/>
                    <a:pt x="1098" y="1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íṡ1iḓé">
              <a:extLst>
                <a:ext uri="{FF2B5EF4-FFF2-40B4-BE49-F238E27FC236}">
                  <a16:creationId xmlns:a16="http://schemas.microsoft.com/office/drawing/2014/main" id="{A3D8FE0A-3275-D125-DD08-EF1B6A863059}"/>
                </a:ext>
              </a:extLst>
            </p:cNvPr>
            <p:cNvSpPr/>
            <p:nvPr/>
          </p:nvSpPr>
          <p:spPr bwMode="auto">
            <a:xfrm>
              <a:off x="7727951" y="3416300"/>
              <a:ext cx="1316038" cy="311150"/>
            </a:xfrm>
            <a:custGeom>
              <a:avLst/>
              <a:gdLst>
                <a:gd name="T0" fmla="*/ 1178 w 1178"/>
                <a:gd name="T1" fmla="*/ 280 h 280"/>
                <a:gd name="T2" fmla="*/ 0 w 1178"/>
                <a:gd name="T3" fmla="*/ 280 h 280"/>
                <a:gd name="T4" fmla="*/ 0 w 1178"/>
                <a:gd name="T5" fmla="*/ 0 h 280"/>
                <a:gd name="T6" fmla="*/ 780 w 1178"/>
                <a:gd name="T7" fmla="*/ 0 h 280"/>
                <a:gd name="T8" fmla="*/ 979 w 1178"/>
                <a:gd name="T9" fmla="*/ 66 h 280"/>
                <a:gd name="T10" fmla="*/ 1116 w 1178"/>
                <a:gd name="T11" fmla="*/ 152 h 280"/>
                <a:gd name="T12" fmla="*/ 1178 w 1178"/>
                <a:gd name="T13" fmla="*/ 268 h 280"/>
                <a:gd name="T14" fmla="*/ 1178 w 1178"/>
                <a:gd name="T15" fmla="*/ 280 h 280"/>
                <a:gd name="T16" fmla="*/ 24 w 1178"/>
                <a:gd name="T17" fmla="*/ 256 h 280"/>
                <a:gd name="T18" fmla="*/ 1153 w 1178"/>
                <a:gd name="T19" fmla="*/ 256 h 280"/>
                <a:gd name="T20" fmla="*/ 1104 w 1178"/>
                <a:gd name="T21" fmla="*/ 173 h 280"/>
                <a:gd name="T22" fmla="*/ 965 w 1178"/>
                <a:gd name="T23" fmla="*/ 86 h 280"/>
                <a:gd name="T24" fmla="*/ 964 w 1178"/>
                <a:gd name="T25" fmla="*/ 85 h 280"/>
                <a:gd name="T26" fmla="*/ 780 w 1178"/>
                <a:gd name="T27" fmla="*/ 24 h 280"/>
                <a:gd name="T28" fmla="*/ 24 w 1178"/>
                <a:gd name="T29" fmla="*/ 24 h 280"/>
                <a:gd name="T30" fmla="*/ 24 w 1178"/>
                <a:gd name="T31" fmla="*/ 25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78" h="280">
                  <a:moveTo>
                    <a:pt x="1178" y="280"/>
                  </a:moveTo>
                  <a:cubicBezTo>
                    <a:pt x="0" y="280"/>
                    <a:pt x="0" y="280"/>
                    <a:pt x="0" y="28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80" y="0"/>
                    <a:pt x="780" y="0"/>
                    <a:pt x="780" y="0"/>
                  </a:cubicBezTo>
                  <a:cubicBezTo>
                    <a:pt x="897" y="0"/>
                    <a:pt x="970" y="59"/>
                    <a:pt x="979" y="66"/>
                  </a:cubicBezTo>
                  <a:cubicBezTo>
                    <a:pt x="1116" y="152"/>
                    <a:pt x="1116" y="152"/>
                    <a:pt x="1116" y="152"/>
                  </a:cubicBezTo>
                  <a:cubicBezTo>
                    <a:pt x="1159" y="179"/>
                    <a:pt x="1178" y="214"/>
                    <a:pt x="1178" y="268"/>
                  </a:cubicBezTo>
                  <a:lnTo>
                    <a:pt x="1178" y="280"/>
                  </a:lnTo>
                  <a:close/>
                  <a:moveTo>
                    <a:pt x="24" y="256"/>
                  </a:moveTo>
                  <a:cubicBezTo>
                    <a:pt x="1153" y="256"/>
                    <a:pt x="1153" y="256"/>
                    <a:pt x="1153" y="256"/>
                  </a:cubicBezTo>
                  <a:cubicBezTo>
                    <a:pt x="1151" y="217"/>
                    <a:pt x="1136" y="193"/>
                    <a:pt x="1104" y="173"/>
                  </a:cubicBezTo>
                  <a:cubicBezTo>
                    <a:pt x="965" y="86"/>
                    <a:pt x="965" y="86"/>
                    <a:pt x="965" y="86"/>
                  </a:cubicBezTo>
                  <a:cubicBezTo>
                    <a:pt x="964" y="85"/>
                    <a:pt x="964" y="85"/>
                    <a:pt x="964" y="85"/>
                  </a:cubicBezTo>
                  <a:cubicBezTo>
                    <a:pt x="963" y="84"/>
                    <a:pt x="892" y="24"/>
                    <a:pt x="780" y="24"/>
                  </a:cubicBezTo>
                  <a:cubicBezTo>
                    <a:pt x="24" y="24"/>
                    <a:pt x="24" y="24"/>
                    <a:pt x="24" y="24"/>
                  </a:cubicBezTo>
                  <a:lnTo>
                    <a:pt x="24" y="256"/>
                  </a:lnTo>
                  <a:close/>
                </a:path>
              </a:pathLst>
            </a:custGeom>
            <a:solidFill>
              <a:srgbClr val="545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íṡļíḑe">
              <a:extLst>
                <a:ext uri="{FF2B5EF4-FFF2-40B4-BE49-F238E27FC236}">
                  <a16:creationId xmlns:a16="http://schemas.microsoft.com/office/drawing/2014/main" id="{09E25C6B-B8E0-E9F3-2A8E-55BD184AB431}"/>
                </a:ext>
              </a:extLst>
            </p:cNvPr>
            <p:cNvSpPr/>
            <p:nvPr/>
          </p:nvSpPr>
          <p:spPr bwMode="auto">
            <a:xfrm>
              <a:off x="7740651" y="3786188"/>
              <a:ext cx="1270000" cy="71438"/>
            </a:xfrm>
            <a:custGeom>
              <a:avLst/>
              <a:gdLst>
                <a:gd name="T0" fmla="*/ 0 w 1136"/>
                <a:gd name="T1" fmla="*/ 64 h 64"/>
                <a:gd name="T2" fmla="*/ 1024 w 1136"/>
                <a:gd name="T3" fmla="*/ 64 h 64"/>
                <a:gd name="T4" fmla="*/ 1024 w 1136"/>
                <a:gd name="T5" fmla="*/ 64 h 64"/>
                <a:gd name="T6" fmla="*/ 1026 w 1136"/>
                <a:gd name="T7" fmla="*/ 64 h 64"/>
                <a:gd name="T8" fmla="*/ 1136 w 1136"/>
                <a:gd name="T9" fmla="*/ 0 h 64"/>
                <a:gd name="T10" fmla="*/ 0 w 1136"/>
                <a:gd name="T11" fmla="*/ 0 h 64"/>
                <a:gd name="T12" fmla="*/ 0 w 1136"/>
                <a:gd name="T13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6" h="64">
                  <a:moveTo>
                    <a:pt x="0" y="64"/>
                  </a:moveTo>
                  <a:cubicBezTo>
                    <a:pt x="1024" y="64"/>
                    <a:pt x="1024" y="64"/>
                    <a:pt x="1024" y="64"/>
                  </a:cubicBezTo>
                  <a:cubicBezTo>
                    <a:pt x="1024" y="64"/>
                    <a:pt x="1024" y="64"/>
                    <a:pt x="1024" y="64"/>
                  </a:cubicBezTo>
                  <a:cubicBezTo>
                    <a:pt x="1025" y="64"/>
                    <a:pt x="1025" y="64"/>
                    <a:pt x="1026" y="64"/>
                  </a:cubicBezTo>
                  <a:cubicBezTo>
                    <a:pt x="1073" y="64"/>
                    <a:pt x="1114" y="38"/>
                    <a:pt x="113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îśḷiḍe">
              <a:extLst>
                <a:ext uri="{FF2B5EF4-FFF2-40B4-BE49-F238E27FC236}">
                  <a16:creationId xmlns:a16="http://schemas.microsoft.com/office/drawing/2014/main" id="{5D847697-1667-AA02-C57A-C7B682459CAF}"/>
                </a:ext>
              </a:extLst>
            </p:cNvPr>
            <p:cNvSpPr/>
            <p:nvPr/>
          </p:nvSpPr>
          <p:spPr bwMode="auto">
            <a:xfrm>
              <a:off x="7727951" y="3773488"/>
              <a:ext cx="1306513" cy="96838"/>
            </a:xfrm>
            <a:custGeom>
              <a:avLst/>
              <a:gdLst>
                <a:gd name="T0" fmla="*/ 1038 w 1169"/>
                <a:gd name="T1" fmla="*/ 88 h 88"/>
                <a:gd name="T2" fmla="*/ 1037 w 1169"/>
                <a:gd name="T3" fmla="*/ 88 h 88"/>
                <a:gd name="T4" fmla="*/ 1036 w 1169"/>
                <a:gd name="T5" fmla="*/ 88 h 88"/>
                <a:gd name="T6" fmla="*/ 0 w 1169"/>
                <a:gd name="T7" fmla="*/ 88 h 88"/>
                <a:gd name="T8" fmla="*/ 0 w 1169"/>
                <a:gd name="T9" fmla="*/ 0 h 88"/>
                <a:gd name="T10" fmla="*/ 1169 w 1169"/>
                <a:gd name="T11" fmla="*/ 0 h 88"/>
                <a:gd name="T12" fmla="*/ 1159 w 1169"/>
                <a:gd name="T13" fmla="*/ 18 h 88"/>
                <a:gd name="T14" fmla="*/ 1048 w 1169"/>
                <a:gd name="T15" fmla="*/ 88 h 88"/>
                <a:gd name="T16" fmla="*/ 1048 w 1169"/>
                <a:gd name="T17" fmla="*/ 88 h 88"/>
                <a:gd name="T18" fmla="*/ 1039 w 1169"/>
                <a:gd name="T19" fmla="*/ 88 h 88"/>
                <a:gd name="T20" fmla="*/ 1038 w 1169"/>
                <a:gd name="T21" fmla="*/ 88 h 88"/>
                <a:gd name="T22" fmla="*/ 1024 w 1169"/>
                <a:gd name="T23" fmla="*/ 64 h 88"/>
                <a:gd name="T24" fmla="*/ 1038 w 1169"/>
                <a:gd name="T25" fmla="*/ 64 h 88"/>
                <a:gd name="T26" fmla="*/ 1125 w 1169"/>
                <a:gd name="T27" fmla="*/ 24 h 88"/>
                <a:gd name="T28" fmla="*/ 24 w 1169"/>
                <a:gd name="T29" fmla="*/ 24 h 88"/>
                <a:gd name="T30" fmla="*/ 24 w 1169"/>
                <a:gd name="T31" fmla="*/ 64 h 88"/>
                <a:gd name="T32" fmla="*/ 1024 w 1169"/>
                <a:gd name="T33" fmla="*/ 6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69" h="88">
                  <a:moveTo>
                    <a:pt x="1038" y="88"/>
                  </a:moveTo>
                  <a:cubicBezTo>
                    <a:pt x="1037" y="88"/>
                    <a:pt x="1037" y="88"/>
                    <a:pt x="1037" y="88"/>
                  </a:cubicBezTo>
                  <a:cubicBezTo>
                    <a:pt x="1036" y="88"/>
                    <a:pt x="1036" y="88"/>
                    <a:pt x="1036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69" y="0"/>
                    <a:pt x="1169" y="0"/>
                    <a:pt x="1169" y="0"/>
                  </a:cubicBezTo>
                  <a:cubicBezTo>
                    <a:pt x="1159" y="18"/>
                    <a:pt x="1159" y="18"/>
                    <a:pt x="1159" y="18"/>
                  </a:cubicBezTo>
                  <a:cubicBezTo>
                    <a:pt x="1136" y="58"/>
                    <a:pt x="1094" y="84"/>
                    <a:pt x="1048" y="88"/>
                  </a:cubicBezTo>
                  <a:cubicBezTo>
                    <a:pt x="1048" y="88"/>
                    <a:pt x="1048" y="88"/>
                    <a:pt x="1048" y="88"/>
                  </a:cubicBezTo>
                  <a:cubicBezTo>
                    <a:pt x="1039" y="88"/>
                    <a:pt x="1039" y="88"/>
                    <a:pt x="1039" y="88"/>
                  </a:cubicBezTo>
                  <a:cubicBezTo>
                    <a:pt x="1039" y="88"/>
                    <a:pt x="1038" y="88"/>
                    <a:pt x="1038" y="88"/>
                  </a:cubicBezTo>
                  <a:close/>
                  <a:moveTo>
                    <a:pt x="1024" y="64"/>
                  </a:moveTo>
                  <a:cubicBezTo>
                    <a:pt x="1038" y="64"/>
                    <a:pt x="1038" y="64"/>
                    <a:pt x="1038" y="64"/>
                  </a:cubicBezTo>
                  <a:cubicBezTo>
                    <a:pt x="1071" y="64"/>
                    <a:pt x="1103" y="49"/>
                    <a:pt x="1125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1024" y="64"/>
                    <a:pt x="1024" y="64"/>
                    <a:pt x="1024" y="64"/>
                  </a:cubicBezTo>
                  <a:close/>
                </a:path>
              </a:pathLst>
            </a:custGeom>
            <a:solidFill>
              <a:srgbClr val="545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î$ļíďe">
              <a:extLst>
                <a:ext uri="{FF2B5EF4-FFF2-40B4-BE49-F238E27FC236}">
                  <a16:creationId xmlns:a16="http://schemas.microsoft.com/office/drawing/2014/main" id="{CB5C822B-8E07-7F4B-2B30-97E0A11E9329}"/>
                </a:ext>
              </a:extLst>
            </p:cNvPr>
            <p:cNvSpPr/>
            <p:nvPr/>
          </p:nvSpPr>
          <p:spPr bwMode="auto">
            <a:xfrm>
              <a:off x="7740651" y="3714750"/>
              <a:ext cx="1290638" cy="71438"/>
            </a:xfrm>
            <a:custGeom>
              <a:avLst/>
              <a:gdLst>
                <a:gd name="T0" fmla="*/ 0 w 1154"/>
                <a:gd name="T1" fmla="*/ 0 h 64"/>
                <a:gd name="T2" fmla="*/ 0 w 1154"/>
                <a:gd name="T3" fmla="*/ 64 h 64"/>
                <a:gd name="T4" fmla="*/ 1136 w 1154"/>
                <a:gd name="T5" fmla="*/ 64 h 64"/>
                <a:gd name="T6" fmla="*/ 1154 w 1154"/>
                <a:gd name="T7" fmla="*/ 0 h 64"/>
                <a:gd name="T8" fmla="*/ 0 w 1154"/>
                <a:gd name="T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4" h="64">
                  <a:moveTo>
                    <a:pt x="0" y="0"/>
                  </a:moveTo>
                  <a:cubicBezTo>
                    <a:pt x="0" y="64"/>
                    <a:pt x="0" y="64"/>
                    <a:pt x="0" y="64"/>
                  </a:cubicBezTo>
                  <a:cubicBezTo>
                    <a:pt x="1136" y="64"/>
                    <a:pt x="1136" y="64"/>
                    <a:pt x="1136" y="64"/>
                  </a:cubicBezTo>
                  <a:cubicBezTo>
                    <a:pt x="1147" y="45"/>
                    <a:pt x="1154" y="23"/>
                    <a:pt x="115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F5E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íṣlîdè">
              <a:extLst>
                <a:ext uri="{FF2B5EF4-FFF2-40B4-BE49-F238E27FC236}">
                  <a16:creationId xmlns:a16="http://schemas.microsoft.com/office/drawing/2014/main" id="{0951265C-0E8A-DB3B-7692-AB5254786C95}"/>
                </a:ext>
              </a:extLst>
            </p:cNvPr>
            <p:cNvSpPr/>
            <p:nvPr/>
          </p:nvSpPr>
          <p:spPr bwMode="auto">
            <a:xfrm>
              <a:off x="7727951" y="3702050"/>
              <a:ext cx="1316038" cy="96838"/>
            </a:xfrm>
            <a:custGeom>
              <a:avLst/>
              <a:gdLst>
                <a:gd name="T0" fmla="*/ 1155 w 1178"/>
                <a:gd name="T1" fmla="*/ 88 h 88"/>
                <a:gd name="T2" fmla="*/ 0 w 1178"/>
                <a:gd name="T3" fmla="*/ 88 h 88"/>
                <a:gd name="T4" fmla="*/ 0 w 1178"/>
                <a:gd name="T5" fmla="*/ 0 h 88"/>
                <a:gd name="T6" fmla="*/ 1178 w 1178"/>
                <a:gd name="T7" fmla="*/ 0 h 88"/>
                <a:gd name="T8" fmla="*/ 1178 w 1178"/>
                <a:gd name="T9" fmla="*/ 12 h 88"/>
                <a:gd name="T10" fmla="*/ 1159 w 1178"/>
                <a:gd name="T11" fmla="*/ 82 h 88"/>
                <a:gd name="T12" fmla="*/ 1155 w 1178"/>
                <a:gd name="T13" fmla="*/ 88 h 88"/>
                <a:gd name="T14" fmla="*/ 24 w 1178"/>
                <a:gd name="T15" fmla="*/ 64 h 88"/>
                <a:gd name="T16" fmla="*/ 1141 w 1178"/>
                <a:gd name="T17" fmla="*/ 64 h 88"/>
                <a:gd name="T18" fmla="*/ 1153 w 1178"/>
                <a:gd name="T19" fmla="*/ 24 h 88"/>
                <a:gd name="T20" fmla="*/ 24 w 1178"/>
                <a:gd name="T21" fmla="*/ 24 h 88"/>
                <a:gd name="T22" fmla="*/ 24 w 1178"/>
                <a:gd name="T23" fmla="*/ 6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78" h="88">
                  <a:moveTo>
                    <a:pt x="1155" y="88"/>
                  </a:moveTo>
                  <a:cubicBezTo>
                    <a:pt x="0" y="88"/>
                    <a:pt x="0" y="88"/>
                    <a:pt x="0" y="8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78" y="0"/>
                    <a:pt x="1178" y="0"/>
                    <a:pt x="1178" y="0"/>
                  </a:cubicBezTo>
                  <a:cubicBezTo>
                    <a:pt x="1178" y="12"/>
                    <a:pt x="1178" y="12"/>
                    <a:pt x="1178" y="12"/>
                  </a:cubicBezTo>
                  <a:cubicBezTo>
                    <a:pt x="1178" y="37"/>
                    <a:pt x="1171" y="61"/>
                    <a:pt x="1159" y="82"/>
                  </a:cubicBezTo>
                  <a:lnTo>
                    <a:pt x="1155" y="88"/>
                  </a:lnTo>
                  <a:close/>
                  <a:moveTo>
                    <a:pt x="24" y="64"/>
                  </a:moveTo>
                  <a:cubicBezTo>
                    <a:pt x="1141" y="64"/>
                    <a:pt x="1141" y="64"/>
                    <a:pt x="1141" y="64"/>
                  </a:cubicBezTo>
                  <a:cubicBezTo>
                    <a:pt x="1147" y="51"/>
                    <a:pt x="1151" y="38"/>
                    <a:pt x="1153" y="24"/>
                  </a:cubicBezTo>
                  <a:cubicBezTo>
                    <a:pt x="24" y="24"/>
                    <a:pt x="24" y="24"/>
                    <a:pt x="24" y="24"/>
                  </a:cubicBezTo>
                  <a:lnTo>
                    <a:pt x="24" y="64"/>
                  </a:lnTo>
                  <a:close/>
                </a:path>
              </a:pathLst>
            </a:custGeom>
            <a:solidFill>
              <a:srgbClr val="545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iṣļîḓe">
              <a:extLst>
                <a:ext uri="{FF2B5EF4-FFF2-40B4-BE49-F238E27FC236}">
                  <a16:creationId xmlns:a16="http://schemas.microsoft.com/office/drawing/2014/main" id="{A9D24E0C-C7B9-2B0E-A796-AA003EE329EE}"/>
                </a:ext>
              </a:extLst>
            </p:cNvPr>
            <p:cNvSpPr/>
            <p:nvPr/>
          </p:nvSpPr>
          <p:spPr bwMode="auto">
            <a:xfrm>
              <a:off x="7740651" y="3916363"/>
              <a:ext cx="1289050" cy="25400"/>
            </a:xfrm>
            <a:prstGeom prst="rect">
              <a:avLst/>
            </a:prstGeom>
            <a:solidFill>
              <a:srgbClr val="545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ïṡlîďe">
              <a:extLst>
                <a:ext uri="{FF2B5EF4-FFF2-40B4-BE49-F238E27FC236}">
                  <a16:creationId xmlns:a16="http://schemas.microsoft.com/office/drawing/2014/main" id="{52738EE3-76DD-BF96-4D8B-3392B24A68B9}"/>
                </a:ext>
              </a:extLst>
            </p:cNvPr>
            <p:cNvSpPr/>
            <p:nvPr/>
          </p:nvSpPr>
          <p:spPr bwMode="auto">
            <a:xfrm>
              <a:off x="7813676" y="3536950"/>
              <a:ext cx="71438" cy="71438"/>
            </a:xfrm>
            <a:prstGeom prst="ellipse">
              <a:avLst/>
            </a:prstGeom>
            <a:solidFill>
              <a:srgbClr val="08C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íŝ1iḍê">
              <a:extLst>
                <a:ext uri="{FF2B5EF4-FFF2-40B4-BE49-F238E27FC236}">
                  <a16:creationId xmlns:a16="http://schemas.microsoft.com/office/drawing/2014/main" id="{A88F5DC9-B0D9-DDE5-5CCC-ED8C5C8E7FA6}"/>
                </a:ext>
              </a:extLst>
            </p:cNvPr>
            <p:cNvSpPr/>
            <p:nvPr/>
          </p:nvSpPr>
          <p:spPr bwMode="auto">
            <a:xfrm>
              <a:off x="7799388" y="3522663"/>
              <a:ext cx="98425" cy="98425"/>
            </a:xfrm>
            <a:custGeom>
              <a:avLst/>
              <a:gdLst>
                <a:gd name="T0" fmla="*/ 44 w 88"/>
                <a:gd name="T1" fmla="*/ 88 h 88"/>
                <a:gd name="T2" fmla="*/ 0 w 88"/>
                <a:gd name="T3" fmla="*/ 44 h 88"/>
                <a:gd name="T4" fmla="*/ 44 w 88"/>
                <a:gd name="T5" fmla="*/ 0 h 88"/>
                <a:gd name="T6" fmla="*/ 88 w 88"/>
                <a:gd name="T7" fmla="*/ 44 h 88"/>
                <a:gd name="T8" fmla="*/ 44 w 88"/>
                <a:gd name="T9" fmla="*/ 88 h 88"/>
                <a:gd name="T10" fmla="*/ 44 w 88"/>
                <a:gd name="T11" fmla="*/ 24 h 88"/>
                <a:gd name="T12" fmla="*/ 24 w 88"/>
                <a:gd name="T13" fmla="*/ 44 h 88"/>
                <a:gd name="T14" fmla="*/ 44 w 88"/>
                <a:gd name="T15" fmla="*/ 64 h 88"/>
                <a:gd name="T16" fmla="*/ 64 w 88"/>
                <a:gd name="T17" fmla="*/ 44 h 88"/>
                <a:gd name="T18" fmla="*/ 44 w 88"/>
                <a:gd name="T19" fmla="*/ 2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88">
                  <a:moveTo>
                    <a:pt x="44" y="88"/>
                  </a:moveTo>
                  <a:cubicBezTo>
                    <a:pt x="20" y="88"/>
                    <a:pt x="0" y="68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68" y="0"/>
                    <a:pt x="88" y="20"/>
                    <a:pt x="88" y="44"/>
                  </a:cubicBezTo>
                  <a:cubicBezTo>
                    <a:pt x="88" y="68"/>
                    <a:pt x="68" y="88"/>
                    <a:pt x="44" y="88"/>
                  </a:cubicBezTo>
                  <a:close/>
                  <a:moveTo>
                    <a:pt x="44" y="24"/>
                  </a:moveTo>
                  <a:cubicBezTo>
                    <a:pt x="33" y="24"/>
                    <a:pt x="24" y="33"/>
                    <a:pt x="24" y="44"/>
                  </a:cubicBezTo>
                  <a:cubicBezTo>
                    <a:pt x="24" y="55"/>
                    <a:pt x="33" y="64"/>
                    <a:pt x="44" y="64"/>
                  </a:cubicBezTo>
                  <a:cubicBezTo>
                    <a:pt x="55" y="64"/>
                    <a:pt x="64" y="55"/>
                    <a:pt x="64" y="44"/>
                  </a:cubicBezTo>
                  <a:cubicBezTo>
                    <a:pt x="64" y="33"/>
                    <a:pt x="55" y="24"/>
                    <a:pt x="44" y="24"/>
                  </a:cubicBezTo>
                  <a:close/>
                </a:path>
              </a:pathLst>
            </a:custGeom>
            <a:solidFill>
              <a:srgbClr val="545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îsḻïḑé">
              <a:extLst>
                <a:ext uri="{FF2B5EF4-FFF2-40B4-BE49-F238E27FC236}">
                  <a16:creationId xmlns:a16="http://schemas.microsoft.com/office/drawing/2014/main" id="{DC4B802E-4AB6-CB1A-F069-1319ACF15583}"/>
                </a:ext>
              </a:extLst>
            </p:cNvPr>
            <p:cNvSpPr/>
            <p:nvPr/>
          </p:nvSpPr>
          <p:spPr bwMode="auto">
            <a:xfrm>
              <a:off x="7956551" y="3536950"/>
              <a:ext cx="71438" cy="71438"/>
            </a:xfrm>
            <a:prstGeom prst="ellipse">
              <a:avLst/>
            </a:prstGeom>
            <a:solidFill>
              <a:srgbClr val="08C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iSľïḑe">
              <a:extLst>
                <a:ext uri="{FF2B5EF4-FFF2-40B4-BE49-F238E27FC236}">
                  <a16:creationId xmlns:a16="http://schemas.microsoft.com/office/drawing/2014/main" id="{DBB7377D-1EDD-9FE8-66A6-C561DABE425A}"/>
                </a:ext>
              </a:extLst>
            </p:cNvPr>
            <p:cNvSpPr/>
            <p:nvPr/>
          </p:nvSpPr>
          <p:spPr bwMode="auto">
            <a:xfrm>
              <a:off x="7942263" y="3522663"/>
              <a:ext cx="98425" cy="98425"/>
            </a:xfrm>
            <a:custGeom>
              <a:avLst/>
              <a:gdLst>
                <a:gd name="T0" fmla="*/ 44 w 88"/>
                <a:gd name="T1" fmla="*/ 88 h 88"/>
                <a:gd name="T2" fmla="*/ 0 w 88"/>
                <a:gd name="T3" fmla="*/ 44 h 88"/>
                <a:gd name="T4" fmla="*/ 44 w 88"/>
                <a:gd name="T5" fmla="*/ 0 h 88"/>
                <a:gd name="T6" fmla="*/ 88 w 88"/>
                <a:gd name="T7" fmla="*/ 44 h 88"/>
                <a:gd name="T8" fmla="*/ 44 w 88"/>
                <a:gd name="T9" fmla="*/ 88 h 88"/>
                <a:gd name="T10" fmla="*/ 44 w 88"/>
                <a:gd name="T11" fmla="*/ 24 h 88"/>
                <a:gd name="T12" fmla="*/ 24 w 88"/>
                <a:gd name="T13" fmla="*/ 44 h 88"/>
                <a:gd name="T14" fmla="*/ 44 w 88"/>
                <a:gd name="T15" fmla="*/ 64 h 88"/>
                <a:gd name="T16" fmla="*/ 64 w 88"/>
                <a:gd name="T17" fmla="*/ 44 h 88"/>
                <a:gd name="T18" fmla="*/ 44 w 88"/>
                <a:gd name="T19" fmla="*/ 2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88">
                  <a:moveTo>
                    <a:pt x="44" y="88"/>
                  </a:moveTo>
                  <a:cubicBezTo>
                    <a:pt x="20" y="88"/>
                    <a:pt x="0" y="68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68" y="0"/>
                    <a:pt x="88" y="20"/>
                    <a:pt x="88" y="44"/>
                  </a:cubicBezTo>
                  <a:cubicBezTo>
                    <a:pt x="88" y="68"/>
                    <a:pt x="68" y="88"/>
                    <a:pt x="44" y="88"/>
                  </a:cubicBezTo>
                  <a:close/>
                  <a:moveTo>
                    <a:pt x="44" y="24"/>
                  </a:moveTo>
                  <a:cubicBezTo>
                    <a:pt x="33" y="24"/>
                    <a:pt x="24" y="33"/>
                    <a:pt x="24" y="44"/>
                  </a:cubicBezTo>
                  <a:cubicBezTo>
                    <a:pt x="24" y="55"/>
                    <a:pt x="33" y="64"/>
                    <a:pt x="44" y="64"/>
                  </a:cubicBezTo>
                  <a:cubicBezTo>
                    <a:pt x="55" y="64"/>
                    <a:pt x="64" y="55"/>
                    <a:pt x="64" y="44"/>
                  </a:cubicBezTo>
                  <a:cubicBezTo>
                    <a:pt x="64" y="33"/>
                    <a:pt x="55" y="24"/>
                    <a:pt x="44" y="24"/>
                  </a:cubicBezTo>
                  <a:close/>
                </a:path>
              </a:pathLst>
            </a:custGeom>
            <a:solidFill>
              <a:srgbClr val="545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íṧlidê">
              <a:extLst>
                <a:ext uri="{FF2B5EF4-FFF2-40B4-BE49-F238E27FC236}">
                  <a16:creationId xmlns:a16="http://schemas.microsoft.com/office/drawing/2014/main" id="{0FF9FF68-EBAE-9394-74F5-4E0A95A57FBB}"/>
                </a:ext>
              </a:extLst>
            </p:cNvPr>
            <p:cNvSpPr/>
            <p:nvPr/>
          </p:nvSpPr>
          <p:spPr bwMode="auto">
            <a:xfrm>
              <a:off x="8099426" y="3536950"/>
              <a:ext cx="71438" cy="71438"/>
            </a:xfrm>
            <a:prstGeom prst="ellipse">
              <a:avLst/>
            </a:prstGeom>
            <a:solidFill>
              <a:srgbClr val="08C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3" name="îşļîḋê">
              <a:extLst>
                <a:ext uri="{FF2B5EF4-FFF2-40B4-BE49-F238E27FC236}">
                  <a16:creationId xmlns:a16="http://schemas.microsoft.com/office/drawing/2014/main" id="{C0F558C5-213C-5FDD-B75E-DEA5CEDF0FCA}"/>
                </a:ext>
              </a:extLst>
            </p:cNvPr>
            <p:cNvSpPr/>
            <p:nvPr/>
          </p:nvSpPr>
          <p:spPr bwMode="auto">
            <a:xfrm>
              <a:off x="8085138" y="3522663"/>
              <a:ext cx="98425" cy="98425"/>
            </a:xfrm>
            <a:custGeom>
              <a:avLst/>
              <a:gdLst>
                <a:gd name="T0" fmla="*/ 44 w 88"/>
                <a:gd name="T1" fmla="*/ 88 h 88"/>
                <a:gd name="T2" fmla="*/ 0 w 88"/>
                <a:gd name="T3" fmla="*/ 44 h 88"/>
                <a:gd name="T4" fmla="*/ 44 w 88"/>
                <a:gd name="T5" fmla="*/ 0 h 88"/>
                <a:gd name="T6" fmla="*/ 88 w 88"/>
                <a:gd name="T7" fmla="*/ 44 h 88"/>
                <a:gd name="T8" fmla="*/ 44 w 88"/>
                <a:gd name="T9" fmla="*/ 88 h 88"/>
                <a:gd name="T10" fmla="*/ 44 w 88"/>
                <a:gd name="T11" fmla="*/ 24 h 88"/>
                <a:gd name="T12" fmla="*/ 24 w 88"/>
                <a:gd name="T13" fmla="*/ 44 h 88"/>
                <a:gd name="T14" fmla="*/ 44 w 88"/>
                <a:gd name="T15" fmla="*/ 64 h 88"/>
                <a:gd name="T16" fmla="*/ 64 w 88"/>
                <a:gd name="T17" fmla="*/ 44 h 88"/>
                <a:gd name="T18" fmla="*/ 44 w 88"/>
                <a:gd name="T19" fmla="*/ 2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88">
                  <a:moveTo>
                    <a:pt x="44" y="88"/>
                  </a:moveTo>
                  <a:cubicBezTo>
                    <a:pt x="20" y="88"/>
                    <a:pt x="0" y="68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68" y="0"/>
                    <a:pt x="88" y="20"/>
                    <a:pt x="88" y="44"/>
                  </a:cubicBezTo>
                  <a:cubicBezTo>
                    <a:pt x="88" y="68"/>
                    <a:pt x="68" y="88"/>
                    <a:pt x="44" y="88"/>
                  </a:cubicBezTo>
                  <a:close/>
                  <a:moveTo>
                    <a:pt x="44" y="24"/>
                  </a:moveTo>
                  <a:cubicBezTo>
                    <a:pt x="33" y="24"/>
                    <a:pt x="24" y="33"/>
                    <a:pt x="24" y="44"/>
                  </a:cubicBezTo>
                  <a:cubicBezTo>
                    <a:pt x="24" y="55"/>
                    <a:pt x="33" y="64"/>
                    <a:pt x="44" y="64"/>
                  </a:cubicBezTo>
                  <a:cubicBezTo>
                    <a:pt x="55" y="64"/>
                    <a:pt x="64" y="55"/>
                    <a:pt x="64" y="44"/>
                  </a:cubicBezTo>
                  <a:cubicBezTo>
                    <a:pt x="64" y="33"/>
                    <a:pt x="55" y="24"/>
                    <a:pt x="44" y="24"/>
                  </a:cubicBezTo>
                  <a:close/>
                </a:path>
              </a:pathLst>
            </a:custGeom>
            <a:solidFill>
              <a:srgbClr val="545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4" name="ïSlîďè">
              <a:extLst>
                <a:ext uri="{FF2B5EF4-FFF2-40B4-BE49-F238E27FC236}">
                  <a16:creationId xmlns:a16="http://schemas.microsoft.com/office/drawing/2014/main" id="{70930608-9980-5BB5-B1A6-A48E169A9E7F}"/>
                </a:ext>
              </a:extLst>
            </p:cNvPr>
            <p:cNvSpPr/>
            <p:nvPr/>
          </p:nvSpPr>
          <p:spPr bwMode="auto">
            <a:xfrm>
              <a:off x="8242301" y="3536950"/>
              <a:ext cx="71438" cy="71438"/>
            </a:xfrm>
            <a:prstGeom prst="ellipse">
              <a:avLst/>
            </a:prstGeom>
            <a:solidFill>
              <a:srgbClr val="08C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5" name="iṡlíďê">
              <a:extLst>
                <a:ext uri="{FF2B5EF4-FFF2-40B4-BE49-F238E27FC236}">
                  <a16:creationId xmlns:a16="http://schemas.microsoft.com/office/drawing/2014/main" id="{55CC843E-AA93-2622-FD85-C847BA41E9D6}"/>
                </a:ext>
              </a:extLst>
            </p:cNvPr>
            <p:cNvSpPr/>
            <p:nvPr/>
          </p:nvSpPr>
          <p:spPr bwMode="auto">
            <a:xfrm>
              <a:off x="8228013" y="3522663"/>
              <a:ext cx="98425" cy="98425"/>
            </a:xfrm>
            <a:custGeom>
              <a:avLst/>
              <a:gdLst>
                <a:gd name="T0" fmla="*/ 44 w 88"/>
                <a:gd name="T1" fmla="*/ 88 h 88"/>
                <a:gd name="T2" fmla="*/ 0 w 88"/>
                <a:gd name="T3" fmla="*/ 44 h 88"/>
                <a:gd name="T4" fmla="*/ 44 w 88"/>
                <a:gd name="T5" fmla="*/ 0 h 88"/>
                <a:gd name="T6" fmla="*/ 88 w 88"/>
                <a:gd name="T7" fmla="*/ 44 h 88"/>
                <a:gd name="T8" fmla="*/ 44 w 88"/>
                <a:gd name="T9" fmla="*/ 88 h 88"/>
                <a:gd name="T10" fmla="*/ 44 w 88"/>
                <a:gd name="T11" fmla="*/ 24 h 88"/>
                <a:gd name="T12" fmla="*/ 24 w 88"/>
                <a:gd name="T13" fmla="*/ 44 h 88"/>
                <a:gd name="T14" fmla="*/ 44 w 88"/>
                <a:gd name="T15" fmla="*/ 64 h 88"/>
                <a:gd name="T16" fmla="*/ 64 w 88"/>
                <a:gd name="T17" fmla="*/ 44 h 88"/>
                <a:gd name="T18" fmla="*/ 44 w 88"/>
                <a:gd name="T19" fmla="*/ 2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88">
                  <a:moveTo>
                    <a:pt x="44" y="88"/>
                  </a:moveTo>
                  <a:cubicBezTo>
                    <a:pt x="20" y="88"/>
                    <a:pt x="0" y="68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68" y="0"/>
                    <a:pt x="88" y="20"/>
                    <a:pt x="88" y="44"/>
                  </a:cubicBezTo>
                  <a:cubicBezTo>
                    <a:pt x="88" y="68"/>
                    <a:pt x="68" y="88"/>
                    <a:pt x="44" y="88"/>
                  </a:cubicBezTo>
                  <a:close/>
                  <a:moveTo>
                    <a:pt x="44" y="24"/>
                  </a:moveTo>
                  <a:cubicBezTo>
                    <a:pt x="33" y="24"/>
                    <a:pt x="24" y="33"/>
                    <a:pt x="24" y="44"/>
                  </a:cubicBezTo>
                  <a:cubicBezTo>
                    <a:pt x="24" y="55"/>
                    <a:pt x="33" y="64"/>
                    <a:pt x="44" y="64"/>
                  </a:cubicBezTo>
                  <a:cubicBezTo>
                    <a:pt x="55" y="64"/>
                    <a:pt x="64" y="55"/>
                    <a:pt x="64" y="44"/>
                  </a:cubicBezTo>
                  <a:cubicBezTo>
                    <a:pt x="64" y="33"/>
                    <a:pt x="55" y="24"/>
                    <a:pt x="44" y="24"/>
                  </a:cubicBezTo>
                  <a:close/>
                </a:path>
              </a:pathLst>
            </a:custGeom>
            <a:solidFill>
              <a:srgbClr val="545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îś1ïḍé">
              <a:extLst>
                <a:ext uri="{FF2B5EF4-FFF2-40B4-BE49-F238E27FC236}">
                  <a16:creationId xmlns:a16="http://schemas.microsoft.com/office/drawing/2014/main" id="{B389BE77-2084-6296-2610-B1314A9F1B32}"/>
                </a:ext>
              </a:extLst>
            </p:cNvPr>
            <p:cNvSpPr/>
            <p:nvPr/>
          </p:nvSpPr>
          <p:spPr bwMode="auto">
            <a:xfrm>
              <a:off x="8385176" y="3536950"/>
              <a:ext cx="71438" cy="71438"/>
            </a:xfrm>
            <a:prstGeom prst="ellipse">
              <a:avLst/>
            </a:prstGeom>
            <a:solidFill>
              <a:srgbClr val="08C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îşḷide">
              <a:extLst>
                <a:ext uri="{FF2B5EF4-FFF2-40B4-BE49-F238E27FC236}">
                  <a16:creationId xmlns:a16="http://schemas.microsoft.com/office/drawing/2014/main" id="{98525B86-3A0C-E749-DC59-A070623E583F}"/>
                </a:ext>
              </a:extLst>
            </p:cNvPr>
            <p:cNvSpPr/>
            <p:nvPr/>
          </p:nvSpPr>
          <p:spPr bwMode="auto">
            <a:xfrm>
              <a:off x="8372476" y="3522663"/>
              <a:ext cx="98425" cy="98425"/>
            </a:xfrm>
            <a:custGeom>
              <a:avLst/>
              <a:gdLst>
                <a:gd name="T0" fmla="*/ 44 w 88"/>
                <a:gd name="T1" fmla="*/ 88 h 88"/>
                <a:gd name="T2" fmla="*/ 0 w 88"/>
                <a:gd name="T3" fmla="*/ 44 h 88"/>
                <a:gd name="T4" fmla="*/ 44 w 88"/>
                <a:gd name="T5" fmla="*/ 0 h 88"/>
                <a:gd name="T6" fmla="*/ 88 w 88"/>
                <a:gd name="T7" fmla="*/ 44 h 88"/>
                <a:gd name="T8" fmla="*/ 44 w 88"/>
                <a:gd name="T9" fmla="*/ 88 h 88"/>
                <a:gd name="T10" fmla="*/ 44 w 88"/>
                <a:gd name="T11" fmla="*/ 24 h 88"/>
                <a:gd name="T12" fmla="*/ 24 w 88"/>
                <a:gd name="T13" fmla="*/ 44 h 88"/>
                <a:gd name="T14" fmla="*/ 44 w 88"/>
                <a:gd name="T15" fmla="*/ 64 h 88"/>
                <a:gd name="T16" fmla="*/ 64 w 88"/>
                <a:gd name="T17" fmla="*/ 44 h 88"/>
                <a:gd name="T18" fmla="*/ 44 w 88"/>
                <a:gd name="T19" fmla="*/ 2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88">
                  <a:moveTo>
                    <a:pt x="44" y="88"/>
                  </a:moveTo>
                  <a:cubicBezTo>
                    <a:pt x="20" y="88"/>
                    <a:pt x="0" y="68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68" y="0"/>
                    <a:pt x="88" y="20"/>
                    <a:pt x="88" y="44"/>
                  </a:cubicBezTo>
                  <a:cubicBezTo>
                    <a:pt x="88" y="68"/>
                    <a:pt x="68" y="88"/>
                    <a:pt x="44" y="88"/>
                  </a:cubicBezTo>
                  <a:close/>
                  <a:moveTo>
                    <a:pt x="44" y="24"/>
                  </a:moveTo>
                  <a:cubicBezTo>
                    <a:pt x="33" y="24"/>
                    <a:pt x="24" y="33"/>
                    <a:pt x="24" y="44"/>
                  </a:cubicBezTo>
                  <a:cubicBezTo>
                    <a:pt x="24" y="55"/>
                    <a:pt x="33" y="64"/>
                    <a:pt x="44" y="64"/>
                  </a:cubicBezTo>
                  <a:cubicBezTo>
                    <a:pt x="55" y="64"/>
                    <a:pt x="64" y="55"/>
                    <a:pt x="64" y="44"/>
                  </a:cubicBezTo>
                  <a:cubicBezTo>
                    <a:pt x="64" y="33"/>
                    <a:pt x="55" y="24"/>
                    <a:pt x="44" y="24"/>
                  </a:cubicBezTo>
                  <a:close/>
                </a:path>
              </a:pathLst>
            </a:custGeom>
            <a:solidFill>
              <a:srgbClr val="545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îsļiḑè">
              <a:extLst>
                <a:ext uri="{FF2B5EF4-FFF2-40B4-BE49-F238E27FC236}">
                  <a16:creationId xmlns:a16="http://schemas.microsoft.com/office/drawing/2014/main" id="{4F151F25-5ECB-4074-83B2-D0F7AFB9086B}"/>
                </a:ext>
              </a:extLst>
            </p:cNvPr>
            <p:cNvSpPr/>
            <p:nvPr/>
          </p:nvSpPr>
          <p:spPr bwMode="auto">
            <a:xfrm>
              <a:off x="8528051" y="3536950"/>
              <a:ext cx="71438" cy="71438"/>
            </a:xfrm>
            <a:prstGeom prst="ellipse">
              <a:avLst/>
            </a:prstGeom>
            <a:solidFill>
              <a:srgbClr val="08C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íšḻïďé">
              <a:extLst>
                <a:ext uri="{FF2B5EF4-FFF2-40B4-BE49-F238E27FC236}">
                  <a16:creationId xmlns:a16="http://schemas.microsoft.com/office/drawing/2014/main" id="{2E6BF478-A7C7-2285-C405-CF5D2B5966B0}"/>
                </a:ext>
              </a:extLst>
            </p:cNvPr>
            <p:cNvSpPr/>
            <p:nvPr/>
          </p:nvSpPr>
          <p:spPr bwMode="auto">
            <a:xfrm>
              <a:off x="8515351" y="3522663"/>
              <a:ext cx="98425" cy="98425"/>
            </a:xfrm>
            <a:custGeom>
              <a:avLst/>
              <a:gdLst>
                <a:gd name="T0" fmla="*/ 44 w 88"/>
                <a:gd name="T1" fmla="*/ 88 h 88"/>
                <a:gd name="T2" fmla="*/ 0 w 88"/>
                <a:gd name="T3" fmla="*/ 44 h 88"/>
                <a:gd name="T4" fmla="*/ 44 w 88"/>
                <a:gd name="T5" fmla="*/ 0 h 88"/>
                <a:gd name="T6" fmla="*/ 88 w 88"/>
                <a:gd name="T7" fmla="*/ 44 h 88"/>
                <a:gd name="T8" fmla="*/ 44 w 88"/>
                <a:gd name="T9" fmla="*/ 88 h 88"/>
                <a:gd name="T10" fmla="*/ 44 w 88"/>
                <a:gd name="T11" fmla="*/ 24 h 88"/>
                <a:gd name="T12" fmla="*/ 24 w 88"/>
                <a:gd name="T13" fmla="*/ 44 h 88"/>
                <a:gd name="T14" fmla="*/ 44 w 88"/>
                <a:gd name="T15" fmla="*/ 64 h 88"/>
                <a:gd name="T16" fmla="*/ 64 w 88"/>
                <a:gd name="T17" fmla="*/ 44 h 88"/>
                <a:gd name="T18" fmla="*/ 44 w 88"/>
                <a:gd name="T19" fmla="*/ 2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88">
                  <a:moveTo>
                    <a:pt x="44" y="88"/>
                  </a:moveTo>
                  <a:cubicBezTo>
                    <a:pt x="20" y="88"/>
                    <a:pt x="0" y="68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68" y="0"/>
                    <a:pt x="88" y="20"/>
                    <a:pt x="88" y="44"/>
                  </a:cubicBezTo>
                  <a:cubicBezTo>
                    <a:pt x="88" y="68"/>
                    <a:pt x="68" y="88"/>
                    <a:pt x="44" y="88"/>
                  </a:cubicBezTo>
                  <a:close/>
                  <a:moveTo>
                    <a:pt x="44" y="24"/>
                  </a:moveTo>
                  <a:cubicBezTo>
                    <a:pt x="33" y="24"/>
                    <a:pt x="24" y="33"/>
                    <a:pt x="24" y="44"/>
                  </a:cubicBezTo>
                  <a:cubicBezTo>
                    <a:pt x="24" y="55"/>
                    <a:pt x="33" y="64"/>
                    <a:pt x="44" y="64"/>
                  </a:cubicBezTo>
                  <a:cubicBezTo>
                    <a:pt x="55" y="64"/>
                    <a:pt x="64" y="55"/>
                    <a:pt x="64" y="44"/>
                  </a:cubicBezTo>
                  <a:cubicBezTo>
                    <a:pt x="64" y="33"/>
                    <a:pt x="55" y="24"/>
                    <a:pt x="44" y="24"/>
                  </a:cubicBezTo>
                  <a:close/>
                </a:path>
              </a:pathLst>
            </a:custGeom>
            <a:solidFill>
              <a:srgbClr val="545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íṥ1iḑè">
              <a:extLst>
                <a:ext uri="{FF2B5EF4-FFF2-40B4-BE49-F238E27FC236}">
                  <a16:creationId xmlns:a16="http://schemas.microsoft.com/office/drawing/2014/main" id="{9DC1E702-304D-4384-53EC-7586A74ED99E}"/>
                </a:ext>
              </a:extLst>
            </p:cNvPr>
            <p:cNvSpPr/>
            <p:nvPr/>
          </p:nvSpPr>
          <p:spPr bwMode="auto">
            <a:xfrm>
              <a:off x="8670926" y="3532188"/>
              <a:ext cx="312738" cy="76200"/>
            </a:xfrm>
            <a:custGeom>
              <a:avLst/>
              <a:gdLst>
                <a:gd name="T0" fmla="*/ 121 w 197"/>
                <a:gd name="T1" fmla="*/ 0 h 48"/>
                <a:gd name="T2" fmla="*/ 0 w 197"/>
                <a:gd name="T3" fmla="*/ 0 h 48"/>
                <a:gd name="T4" fmla="*/ 0 w 197"/>
                <a:gd name="T5" fmla="*/ 48 h 48"/>
                <a:gd name="T6" fmla="*/ 197 w 197"/>
                <a:gd name="T7" fmla="*/ 48 h 48"/>
                <a:gd name="T8" fmla="*/ 121 w 197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48">
                  <a:moveTo>
                    <a:pt x="121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197" y="48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08C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ïsḻíḓê">
              <a:extLst>
                <a:ext uri="{FF2B5EF4-FFF2-40B4-BE49-F238E27FC236}">
                  <a16:creationId xmlns:a16="http://schemas.microsoft.com/office/drawing/2014/main" id="{C9176317-6274-8868-62A9-F4781E7E4C37}"/>
                </a:ext>
              </a:extLst>
            </p:cNvPr>
            <p:cNvSpPr/>
            <p:nvPr/>
          </p:nvSpPr>
          <p:spPr bwMode="auto">
            <a:xfrm>
              <a:off x="8658226" y="3517900"/>
              <a:ext cx="341313" cy="103188"/>
            </a:xfrm>
            <a:custGeom>
              <a:avLst/>
              <a:gdLst>
                <a:gd name="T0" fmla="*/ 292 w 305"/>
                <a:gd name="T1" fmla="*/ 92 h 92"/>
                <a:gd name="T2" fmla="*/ 12 w 305"/>
                <a:gd name="T3" fmla="*/ 92 h 92"/>
                <a:gd name="T4" fmla="*/ 0 w 305"/>
                <a:gd name="T5" fmla="*/ 80 h 92"/>
                <a:gd name="T6" fmla="*/ 0 w 305"/>
                <a:gd name="T7" fmla="*/ 12 h 92"/>
                <a:gd name="T8" fmla="*/ 12 w 305"/>
                <a:gd name="T9" fmla="*/ 0 h 92"/>
                <a:gd name="T10" fmla="*/ 184 w 305"/>
                <a:gd name="T11" fmla="*/ 0 h 92"/>
                <a:gd name="T12" fmla="*/ 190 w 305"/>
                <a:gd name="T13" fmla="*/ 1 h 92"/>
                <a:gd name="T14" fmla="*/ 298 w 305"/>
                <a:gd name="T15" fmla="*/ 70 h 92"/>
                <a:gd name="T16" fmla="*/ 303 w 305"/>
                <a:gd name="T17" fmla="*/ 83 h 92"/>
                <a:gd name="T18" fmla="*/ 292 w 305"/>
                <a:gd name="T19" fmla="*/ 92 h 92"/>
                <a:gd name="T20" fmla="*/ 24 w 305"/>
                <a:gd name="T21" fmla="*/ 68 h 92"/>
                <a:gd name="T22" fmla="*/ 250 w 305"/>
                <a:gd name="T23" fmla="*/ 68 h 92"/>
                <a:gd name="T24" fmla="*/ 180 w 305"/>
                <a:gd name="T25" fmla="*/ 24 h 92"/>
                <a:gd name="T26" fmla="*/ 24 w 305"/>
                <a:gd name="T27" fmla="*/ 24 h 92"/>
                <a:gd name="T28" fmla="*/ 24 w 305"/>
                <a:gd name="T29" fmla="*/ 6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05" h="92">
                  <a:moveTo>
                    <a:pt x="292" y="92"/>
                  </a:moveTo>
                  <a:cubicBezTo>
                    <a:pt x="12" y="92"/>
                    <a:pt x="12" y="92"/>
                    <a:pt x="12" y="92"/>
                  </a:cubicBezTo>
                  <a:cubicBezTo>
                    <a:pt x="5" y="92"/>
                    <a:pt x="0" y="87"/>
                    <a:pt x="0" y="8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186" y="0"/>
                    <a:pt x="188" y="0"/>
                    <a:pt x="190" y="1"/>
                  </a:cubicBezTo>
                  <a:cubicBezTo>
                    <a:pt x="298" y="70"/>
                    <a:pt x="298" y="70"/>
                    <a:pt x="298" y="70"/>
                  </a:cubicBezTo>
                  <a:cubicBezTo>
                    <a:pt x="303" y="73"/>
                    <a:pt x="305" y="78"/>
                    <a:pt x="303" y="83"/>
                  </a:cubicBezTo>
                  <a:cubicBezTo>
                    <a:pt x="302" y="88"/>
                    <a:pt x="297" y="92"/>
                    <a:pt x="292" y="92"/>
                  </a:cubicBezTo>
                  <a:close/>
                  <a:moveTo>
                    <a:pt x="24" y="68"/>
                  </a:moveTo>
                  <a:cubicBezTo>
                    <a:pt x="250" y="68"/>
                    <a:pt x="250" y="68"/>
                    <a:pt x="250" y="68"/>
                  </a:cubicBezTo>
                  <a:cubicBezTo>
                    <a:pt x="180" y="24"/>
                    <a:pt x="180" y="24"/>
                    <a:pt x="180" y="24"/>
                  </a:cubicBezTo>
                  <a:cubicBezTo>
                    <a:pt x="24" y="24"/>
                    <a:pt x="24" y="24"/>
                    <a:pt x="24" y="24"/>
                  </a:cubicBezTo>
                  <a:lnTo>
                    <a:pt x="24" y="68"/>
                  </a:lnTo>
                  <a:close/>
                </a:path>
              </a:pathLst>
            </a:custGeom>
            <a:solidFill>
              <a:srgbClr val="545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2" name="ïṣľïdè">
              <a:extLst>
                <a:ext uri="{FF2B5EF4-FFF2-40B4-BE49-F238E27FC236}">
                  <a16:creationId xmlns:a16="http://schemas.microsoft.com/office/drawing/2014/main" id="{4257B2A9-96C8-74BA-227C-A3661A6F2CC8}"/>
                </a:ext>
              </a:extLst>
            </p:cNvPr>
            <p:cNvSpPr/>
            <p:nvPr/>
          </p:nvSpPr>
          <p:spPr bwMode="auto">
            <a:xfrm>
              <a:off x="8478838" y="3059113"/>
              <a:ext cx="492125" cy="311150"/>
            </a:xfrm>
            <a:custGeom>
              <a:avLst/>
              <a:gdLst>
                <a:gd name="T0" fmla="*/ 396 w 440"/>
                <a:gd name="T1" fmla="*/ 280 h 280"/>
                <a:gd name="T2" fmla="*/ 76 w 440"/>
                <a:gd name="T3" fmla="*/ 280 h 280"/>
                <a:gd name="T4" fmla="*/ 0 w 440"/>
                <a:gd name="T5" fmla="*/ 204 h 280"/>
                <a:gd name="T6" fmla="*/ 64 w 440"/>
                <a:gd name="T7" fmla="*/ 129 h 280"/>
                <a:gd name="T8" fmla="*/ 204 w 440"/>
                <a:gd name="T9" fmla="*/ 0 h 280"/>
                <a:gd name="T10" fmla="*/ 344 w 440"/>
                <a:gd name="T11" fmla="*/ 129 h 280"/>
                <a:gd name="T12" fmla="*/ 407 w 440"/>
                <a:gd name="T13" fmla="*/ 193 h 280"/>
                <a:gd name="T14" fmla="*/ 440 w 440"/>
                <a:gd name="T15" fmla="*/ 236 h 280"/>
                <a:gd name="T16" fmla="*/ 396 w 440"/>
                <a:gd name="T17" fmla="*/ 280 h 280"/>
                <a:gd name="T18" fmla="*/ 76 w 440"/>
                <a:gd name="T19" fmla="*/ 152 h 280"/>
                <a:gd name="T20" fmla="*/ 24 w 440"/>
                <a:gd name="T21" fmla="*/ 204 h 280"/>
                <a:gd name="T22" fmla="*/ 76 w 440"/>
                <a:gd name="T23" fmla="*/ 256 h 280"/>
                <a:gd name="T24" fmla="*/ 396 w 440"/>
                <a:gd name="T25" fmla="*/ 256 h 280"/>
                <a:gd name="T26" fmla="*/ 416 w 440"/>
                <a:gd name="T27" fmla="*/ 236 h 280"/>
                <a:gd name="T28" fmla="*/ 396 w 440"/>
                <a:gd name="T29" fmla="*/ 216 h 280"/>
                <a:gd name="T30" fmla="*/ 384 w 440"/>
                <a:gd name="T31" fmla="*/ 216 h 280"/>
                <a:gd name="T32" fmla="*/ 384 w 440"/>
                <a:gd name="T33" fmla="*/ 204 h 280"/>
                <a:gd name="T34" fmla="*/ 332 w 440"/>
                <a:gd name="T35" fmla="*/ 152 h 280"/>
                <a:gd name="T36" fmla="*/ 320 w 440"/>
                <a:gd name="T37" fmla="*/ 152 h 280"/>
                <a:gd name="T38" fmla="*/ 320 w 440"/>
                <a:gd name="T39" fmla="*/ 140 h 280"/>
                <a:gd name="T40" fmla="*/ 204 w 440"/>
                <a:gd name="T41" fmla="*/ 24 h 280"/>
                <a:gd name="T42" fmla="*/ 88 w 440"/>
                <a:gd name="T43" fmla="*/ 140 h 280"/>
                <a:gd name="T44" fmla="*/ 88 w 440"/>
                <a:gd name="T45" fmla="*/ 152 h 280"/>
                <a:gd name="T46" fmla="*/ 76 w 440"/>
                <a:gd name="T47" fmla="*/ 152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40" h="280">
                  <a:moveTo>
                    <a:pt x="396" y="280"/>
                  </a:moveTo>
                  <a:cubicBezTo>
                    <a:pt x="76" y="280"/>
                    <a:pt x="76" y="280"/>
                    <a:pt x="76" y="280"/>
                  </a:cubicBezTo>
                  <a:cubicBezTo>
                    <a:pt x="34" y="280"/>
                    <a:pt x="0" y="246"/>
                    <a:pt x="0" y="204"/>
                  </a:cubicBezTo>
                  <a:cubicBezTo>
                    <a:pt x="0" y="166"/>
                    <a:pt x="28" y="134"/>
                    <a:pt x="64" y="129"/>
                  </a:cubicBezTo>
                  <a:cubicBezTo>
                    <a:pt x="70" y="57"/>
                    <a:pt x="131" y="0"/>
                    <a:pt x="204" y="0"/>
                  </a:cubicBezTo>
                  <a:cubicBezTo>
                    <a:pt x="277" y="0"/>
                    <a:pt x="338" y="57"/>
                    <a:pt x="344" y="129"/>
                  </a:cubicBezTo>
                  <a:cubicBezTo>
                    <a:pt x="377" y="134"/>
                    <a:pt x="403" y="160"/>
                    <a:pt x="407" y="193"/>
                  </a:cubicBezTo>
                  <a:cubicBezTo>
                    <a:pt x="426" y="198"/>
                    <a:pt x="440" y="216"/>
                    <a:pt x="440" y="236"/>
                  </a:cubicBezTo>
                  <a:cubicBezTo>
                    <a:pt x="440" y="260"/>
                    <a:pt x="420" y="280"/>
                    <a:pt x="396" y="280"/>
                  </a:cubicBezTo>
                  <a:close/>
                  <a:moveTo>
                    <a:pt x="76" y="152"/>
                  </a:moveTo>
                  <a:cubicBezTo>
                    <a:pt x="47" y="152"/>
                    <a:pt x="24" y="175"/>
                    <a:pt x="24" y="204"/>
                  </a:cubicBezTo>
                  <a:cubicBezTo>
                    <a:pt x="24" y="233"/>
                    <a:pt x="47" y="256"/>
                    <a:pt x="76" y="256"/>
                  </a:cubicBezTo>
                  <a:cubicBezTo>
                    <a:pt x="396" y="256"/>
                    <a:pt x="396" y="256"/>
                    <a:pt x="396" y="256"/>
                  </a:cubicBezTo>
                  <a:cubicBezTo>
                    <a:pt x="407" y="256"/>
                    <a:pt x="416" y="247"/>
                    <a:pt x="416" y="236"/>
                  </a:cubicBezTo>
                  <a:cubicBezTo>
                    <a:pt x="416" y="225"/>
                    <a:pt x="407" y="216"/>
                    <a:pt x="396" y="216"/>
                  </a:cubicBezTo>
                  <a:cubicBezTo>
                    <a:pt x="384" y="216"/>
                    <a:pt x="384" y="216"/>
                    <a:pt x="384" y="216"/>
                  </a:cubicBezTo>
                  <a:cubicBezTo>
                    <a:pt x="384" y="204"/>
                    <a:pt x="384" y="204"/>
                    <a:pt x="384" y="204"/>
                  </a:cubicBezTo>
                  <a:cubicBezTo>
                    <a:pt x="384" y="175"/>
                    <a:pt x="361" y="152"/>
                    <a:pt x="332" y="152"/>
                  </a:cubicBezTo>
                  <a:cubicBezTo>
                    <a:pt x="320" y="152"/>
                    <a:pt x="320" y="152"/>
                    <a:pt x="320" y="152"/>
                  </a:cubicBezTo>
                  <a:cubicBezTo>
                    <a:pt x="320" y="140"/>
                    <a:pt x="320" y="140"/>
                    <a:pt x="320" y="140"/>
                  </a:cubicBezTo>
                  <a:cubicBezTo>
                    <a:pt x="320" y="76"/>
                    <a:pt x="268" y="24"/>
                    <a:pt x="204" y="24"/>
                  </a:cubicBezTo>
                  <a:cubicBezTo>
                    <a:pt x="140" y="24"/>
                    <a:pt x="88" y="76"/>
                    <a:pt x="88" y="140"/>
                  </a:cubicBezTo>
                  <a:cubicBezTo>
                    <a:pt x="88" y="152"/>
                    <a:pt x="88" y="152"/>
                    <a:pt x="88" y="152"/>
                  </a:cubicBezTo>
                  <a:lnTo>
                    <a:pt x="76" y="152"/>
                  </a:lnTo>
                  <a:close/>
                </a:path>
              </a:pathLst>
            </a:custGeom>
            <a:solidFill>
              <a:srgbClr val="545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93" name="文字方塊 92">
            <a:extLst>
              <a:ext uri="{FF2B5EF4-FFF2-40B4-BE49-F238E27FC236}">
                <a16:creationId xmlns:a16="http://schemas.microsoft.com/office/drawing/2014/main" id="{44241B85-CCED-A13C-B3DB-8A913370BF70}"/>
              </a:ext>
            </a:extLst>
          </p:cNvPr>
          <p:cNvSpPr txBox="1"/>
          <p:nvPr/>
        </p:nvSpPr>
        <p:spPr>
          <a:xfrm>
            <a:off x="3292859" y="2823763"/>
            <a:ext cx="43059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黄山西  </a:t>
            </a:r>
            <a:r>
              <a:rPr lang="en-US" altLang="zh-CN" sz="2800" b="1" dirty="0">
                <a:latin typeface="Microsoft YaHei" panose="020B0503020204020204" pitchFamily="34" charset="-122"/>
                <a:ea typeface="Microsoft YaHei" panose="020B0503020204020204" pitchFamily="34" charset="-122"/>
                <a:sym typeface="Wingdings" panose="05000000000000000000" pitchFamily="2" charset="2"/>
              </a:rPr>
              <a:t>  </a:t>
            </a: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宏村景区民宿</a:t>
            </a:r>
            <a:endParaRPr lang="zh-HK" altLang="en-US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95" name="文字方塊 94">
            <a:extLst>
              <a:ext uri="{FF2B5EF4-FFF2-40B4-BE49-F238E27FC236}">
                <a16:creationId xmlns:a16="http://schemas.microsoft.com/office/drawing/2014/main" id="{D2CC8BA5-78CE-A19D-54E6-484BAC86462B}"/>
              </a:ext>
            </a:extLst>
          </p:cNvPr>
          <p:cNvSpPr txBox="1"/>
          <p:nvPr/>
        </p:nvSpPr>
        <p:spPr>
          <a:xfrm>
            <a:off x="9871485" y="250033"/>
            <a:ext cx="212144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HK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4</a:t>
            </a:r>
            <a:r>
              <a:rPr lang="zh-CN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月</a:t>
            </a:r>
            <a:r>
              <a:rPr lang="en-US" altLang="zh-CN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r>
              <a:rPr lang="zh-CN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日</a:t>
            </a:r>
            <a:endParaRPr lang="zh-HK" altLang="en-US" sz="4000" dirty="0"/>
          </a:p>
        </p:txBody>
      </p:sp>
      <p:grpSp>
        <p:nvGrpSpPr>
          <p:cNvPr id="201" name="组合 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20A4E8D1-B925-E467-836B-4512F341D815}"/>
              </a:ext>
            </a:extLst>
          </p:cNvPr>
          <p:cNvGrpSpPr>
            <a:grpSpLocks noChangeAspect="1"/>
          </p:cNvGrpSpPr>
          <p:nvPr/>
        </p:nvGrpSpPr>
        <p:grpSpPr>
          <a:xfrm>
            <a:off x="327363" y="4566434"/>
            <a:ext cx="2186909" cy="1958594"/>
            <a:chOff x="3480594" y="1433313"/>
            <a:chExt cx="5230812" cy="4684712"/>
          </a:xfrm>
        </p:grpSpPr>
        <p:sp>
          <p:nvSpPr>
            <p:cNvPr id="202" name="îšļídé">
              <a:extLst>
                <a:ext uri="{FF2B5EF4-FFF2-40B4-BE49-F238E27FC236}">
                  <a16:creationId xmlns:a16="http://schemas.microsoft.com/office/drawing/2014/main" id="{160B740F-759C-66A8-93A5-AB0D4A582A70}"/>
                </a:ext>
              </a:extLst>
            </p:cNvPr>
            <p:cNvSpPr/>
            <p:nvPr/>
          </p:nvSpPr>
          <p:spPr bwMode="auto">
            <a:xfrm>
              <a:off x="7295356" y="3303388"/>
              <a:ext cx="1192212" cy="2814637"/>
            </a:xfrm>
            <a:prstGeom prst="rect">
              <a:avLst/>
            </a:prstGeom>
            <a:solidFill>
              <a:srgbClr val="D13F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3" name="íṧľîdè">
              <a:extLst>
                <a:ext uri="{FF2B5EF4-FFF2-40B4-BE49-F238E27FC236}">
                  <a16:creationId xmlns:a16="http://schemas.microsoft.com/office/drawing/2014/main" id="{0D34F228-B13A-274B-71D2-A4D2FC965702}"/>
                </a:ext>
              </a:extLst>
            </p:cNvPr>
            <p:cNvSpPr/>
            <p:nvPr/>
          </p:nvSpPr>
          <p:spPr bwMode="auto">
            <a:xfrm>
              <a:off x="8506619" y="3514525"/>
              <a:ext cx="53975" cy="250507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4" name="íş1ïḑè">
              <a:extLst>
                <a:ext uri="{FF2B5EF4-FFF2-40B4-BE49-F238E27FC236}">
                  <a16:creationId xmlns:a16="http://schemas.microsoft.com/office/drawing/2014/main" id="{8D4D861E-31F5-B9A0-C02B-912266202A74}"/>
                </a:ext>
              </a:extLst>
            </p:cNvPr>
            <p:cNvSpPr/>
            <p:nvPr/>
          </p:nvSpPr>
          <p:spPr bwMode="auto">
            <a:xfrm>
              <a:off x="8560594" y="3514525"/>
              <a:ext cx="58737" cy="250507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5" name="íSḷïḋê">
              <a:extLst>
                <a:ext uri="{FF2B5EF4-FFF2-40B4-BE49-F238E27FC236}">
                  <a16:creationId xmlns:a16="http://schemas.microsoft.com/office/drawing/2014/main" id="{50144030-E8A5-5A27-0E4A-23C487799ED6}"/>
                </a:ext>
              </a:extLst>
            </p:cNvPr>
            <p:cNvSpPr/>
            <p:nvPr/>
          </p:nvSpPr>
          <p:spPr bwMode="auto">
            <a:xfrm>
              <a:off x="8395494" y="3514525"/>
              <a:ext cx="58737" cy="250507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6" name="íšľíďe">
              <a:extLst>
                <a:ext uri="{FF2B5EF4-FFF2-40B4-BE49-F238E27FC236}">
                  <a16:creationId xmlns:a16="http://schemas.microsoft.com/office/drawing/2014/main" id="{CA2FC4A8-6B50-1BC9-DC30-E9F276650427}"/>
                </a:ext>
              </a:extLst>
            </p:cNvPr>
            <p:cNvSpPr/>
            <p:nvPr/>
          </p:nvSpPr>
          <p:spPr bwMode="auto">
            <a:xfrm>
              <a:off x="8454231" y="3514525"/>
              <a:ext cx="52387" cy="250507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7" name="íṣlïḓe">
              <a:extLst>
                <a:ext uri="{FF2B5EF4-FFF2-40B4-BE49-F238E27FC236}">
                  <a16:creationId xmlns:a16="http://schemas.microsoft.com/office/drawing/2014/main" id="{2934B977-5CE8-3CE5-FDD3-C6EE39AE3EAA}"/>
                </a:ext>
              </a:extLst>
            </p:cNvPr>
            <p:cNvSpPr/>
            <p:nvPr/>
          </p:nvSpPr>
          <p:spPr bwMode="auto">
            <a:xfrm>
              <a:off x="8343106" y="3514525"/>
              <a:ext cx="52387" cy="250507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8" name="iş1ïďê">
              <a:extLst>
                <a:ext uri="{FF2B5EF4-FFF2-40B4-BE49-F238E27FC236}">
                  <a16:creationId xmlns:a16="http://schemas.microsoft.com/office/drawing/2014/main" id="{10DA2C45-DA0B-F5D3-7BBF-6CB959CE4C89}"/>
                </a:ext>
              </a:extLst>
            </p:cNvPr>
            <p:cNvSpPr/>
            <p:nvPr/>
          </p:nvSpPr>
          <p:spPr bwMode="auto">
            <a:xfrm>
              <a:off x="8251031" y="6019600"/>
              <a:ext cx="460375" cy="98425"/>
            </a:xfrm>
            <a:custGeom>
              <a:avLst/>
              <a:gdLst>
                <a:gd name="T0" fmla="*/ 0 w 70"/>
                <a:gd name="T1" fmla="*/ 15 h 15"/>
                <a:gd name="T2" fmla="*/ 0 w 70"/>
                <a:gd name="T3" fmla="*/ 9 h 15"/>
                <a:gd name="T4" fmla="*/ 9 w 70"/>
                <a:gd name="T5" fmla="*/ 0 h 15"/>
                <a:gd name="T6" fmla="*/ 61 w 70"/>
                <a:gd name="T7" fmla="*/ 0 h 15"/>
                <a:gd name="T8" fmla="*/ 70 w 70"/>
                <a:gd name="T9" fmla="*/ 9 h 15"/>
                <a:gd name="T10" fmla="*/ 70 w 70"/>
                <a:gd name="T11" fmla="*/ 15 h 15"/>
                <a:gd name="T12" fmla="*/ 0 w 70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5">
                  <a:moveTo>
                    <a:pt x="0" y="15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6" y="0"/>
                    <a:pt x="70" y="4"/>
                    <a:pt x="70" y="9"/>
                  </a:cubicBezTo>
                  <a:cubicBezTo>
                    <a:pt x="70" y="15"/>
                    <a:pt x="70" y="15"/>
                    <a:pt x="70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9" name="ïşḷîďè">
              <a:extLst>
                <a:ext uri="{FF2B5EF4-FFF2-40B4-BE49-F238E27FC236}">
                  <a16:creationId xmlns:a16="http://schemas.microsoft.com/office/drawing/2014/main" id="{E93B1B1D-7E8E-FEED-6ED4-9AD1B1243E8A}"/>
                </a:ext>
              </a:extLst>
            </p:cNvPr>
            <p:cNvSpPr/>
            <p:nvPr/>
          </p:nvSpPr>
          <p:spPr bwMode="auto">
            <a:xfrm>
              <a:off x="8251031" y="3416100"/>
              <a:ext cx="460375" cy="98425"/>
            </a:xfrm>
            <a:custGeom>
              <a:avLst/>
              <a:gdLst>
                <a:gd name="T0" fmla="*/ 70 w 70"/>
                <a:gd name="T1" fmla="*/ 0 h 15"/>
                <a:gd name="T2" fmla="*/ 70 w 70"/>
                <a:gd name="T3" fmla="*/ 6 h 15"/>
                <a:gd name="T4" fmla="*/ 61 w 70"/>
                <a:gd name="T5" fmla="*/ 15 h 15"/>
                <a:gd name="T6" fmla="*/ 9 w 70"/>
                <a:gd name="T7" fmla="*/ 15 h 15"/>
                <a:gd name="T8" fmla="*/ 0 w 70"/>
                <a:gd name="T9" fmla="*/ 6 h 15"/>
                <a:gd name="T10" fmla="*/ 0 w 70"/>
                <a:gd name="T11" fmla="*/ 0 h 15"/>
                <a:gd name="T12" fmla="*/ 70 w 70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5">
                  <a:moveTo>
                    <a:pt x="70" y="0"/>
                  </a:moveTo>
                  <a:cubicBezTo>
                    <a:pt x="70" y="6"/>
                    <a:pt x="70" y="6"/>
                    <a:pt x="70" y="6"/>
                  </a:cubicBezTo>
                  <a:cubicBezTo>
                    <a:pt x="70" y="11"/>
                    <a:pt x="66" y="15"/>
                    <a:pt x="61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4" y="15"/>
                    <a:pt x="0" y="11"/>
                    <a:pt x="0" y="6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0" name="işḷïḓê">
              <a:extLst>
                <a:ext uri="{FF2B5EF4-FFF2-40B4-BE49-F238E27FC236}">
                  <a16:creationId xmlns:a16="http://schemas.microsoft.com/office/drawing/2014/main" id="{CF24D16F-A044-8837-DACE-F0B53D134108}"/>
                </a:ext>
              </a:extLst>
            </p:cNvPr>
            <p:cNvSpPr/>
            <p:nvPr/>
          </p:nvSpPr>
          <p:spPr bwMode="auto">
            <a:xfrm>
              <a:off x="7979569" y="3805038"/>
              <a:ext cx="263525" cy="757237"/>
            </a:xfrm>
            <a:prstGeom prst="rect">
              <a:avLst/>
            </a:prstGeom>
            <a:solidFill>
              <a:srgbClr val="B4F2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1" name="iŝḷîďe">
              <a:extLst>
                <a:ext uri="{FF2B5EF4-FFF2-40B4-BE49-F238E27FC236}">
                  <a16:creationId xmlns:a16="http://schemas.microsoft.com/office/drawing/2014/main" id="{820C80DA-7991-FBFA-6771-4AE1A9405E86}"/>
                </a:ext>
              </a:extLst>
            </p:cNvPr>
            <p:cNvSpPr/>
            <p:nvPr/>
          </p:nvSpPr>
          <p:spPr bwMode="auto">
            <a:xfrm>
              <a:off x="7979569" y="3805038"/>
              <a:ext cx="263525" cy="757237"/>
            </a:xfrm>
            <a:prstGeom prst="rect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2" name="iSḻiḋè">
              <a:extLst>
                <a:ext uri="{FF2B5EF4-FFF2-40B4-BE49-F238E27FC236}">
                  <a16:creationId xmlns:a16="http://schemas.microsoft.com/office/drawing/2014/main" id="{76FF7B31-AA35-3BB8-2A1F-67C6699BF549}"/>
                </a:ext>
              </a:extLst>
            </p:cNvPr>
            <p:cNvSpPr/>
            <p:nvPr/>
          </p:nvSpPr>
          <p:spPr bwMode="auto">
            <a:xfrm>
              <a:off x="7954169" y="4562275"/>
              <a:ext cx="315912" cy="52387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3" name="iṣliḓé">
              <a:extLst>
                <a:ext uri="{FF2B5EF4-FFF2-40B4-BE49-F238E27FC236}">
                  <a16:creationId xmlns:a16="http://schemas.microsoft.com/office/drawing/2014/main" id="{DC275B45-A3FC-7FCE-9BA5-83FB0675F0F0}"/>
                </a:ext>
              </a:extLst>
            </p:cNvPr>
            <p:cNvSpPr/>
            <p:nvPr/>
          </p:nvSpPr>
          <p:spPr bwMode="auto">
            <a:xfrm flipH="1">
              <a:off x="7979569" y="3890763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4" name="iṡlïde">
              <a:extLst>
                <a:ext uri="{FF2B5EF4-FFF2-40B4-BE49-F238E27FC236}">
                  <a16:creationId xmlns:a16="http://schemas.microsoft.com/office/drawing/2014/main" id="{37D58978-6F1D-EE89-6051-1289496974D0}"/>
                </a:ext>
              </a:extLst>
            </p:cNvPr>
            <p:cNvSpPr/>
            <p:nvPr/>
          </p:nvSpPr>
          <p:spPr bwMode="auto">
            <a:xfrm flipH="1">
              <a:off x="7979569" y="4008238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5" name="íŝḻiḋê">
              <a:extLst>
                <a:ext uri="{FF2B5EF4-FFF2-40B4-BE49-F238E27FC236}">
                  <a16:creationId xmlns:a16="http://schemas.microsoft.com/office/drawing/2014/main" id="{1DE1C762-4EF2-8363-71E1-69BF360C7A01}"/>
                </a:ext>
              </a:extLst>
            </p:cNvPr>
            <p:cNvSpPr/>
            <p:nvPr/>
          </p:nvSpPr>
          <p:spPr bwMode="auto">
            <a:xfrm flipH="1">
              <a:off x="7979569" y="4127300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6" name="îṣḻíḑe">
              <a:extLst>
                <a:ext uri="{FF2B5EF4-FFF2-40B4-BE49-F238E27FC236}">
                  <a16:creationId xmlns:a16="http://schemas.microsoft.com/office/drawing/2014/main" id="{A3DC4557-E086-4910-BEC7-D326C680E6F8}"/>
                </a:ext>
              </a:extLst>
            </p:cNvPr>
            <p:cNvSpPr/>
            <p:nvPr/>
          </p:nvSpPr>
          <p:spPr bwMode="auto">
            <a:xfrm flipH="1">
              <a:off x="7979569" y="4246363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7" name="íṡ1ïḓê">
              <a:extLst>
                <a:ext uri="{FF2B5EF4-FFF2-40B4-BE49-F238E27FC236}">
                  <a16:creationId xmlns:a16="http://schemas.microsoft.com/office/drawing/2014/main" id="{C9999334-D1C8-3C20-9510-EB2BE9346252}"/>
                </a:ext>
              </a:extLst>
            </p:cNvPr>
            <p:cNvSpPr/>
            <p:nvPr/>
          </p:nvSpPr>
          <p:spPr bwMode="auto">
            <a:xfrm flipH="1">
              <a:off x="7979569" y="4363838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8" name="ïŝḷiḍe">
              <a:extLst>
                <a:ext uri="{FF2B5EF4-FFF2-40B4-BE49-F238E27FC236}">
                  <a16:creationId xmlns:a16="http://schemas.microsoft.com/office/drawing/2014/main" id="{37969593-1466-B456-1142-4DA91A19C487}"/>
                </a:ext>
              </a:extLst>
            </p:cNvPr>
            <p:cNvSpPr/>
            <p:nvPr/>
          </p:nvSpPr>
          <p:spPr bwMode="auto">
            <a:xfrm flipH="1">
              <a:off x="7979569" y="4482900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9" name="iSliḑè">
              <a:extLst>
                <a:ext uri="{FF2B5EF4-FFF2-40B4-BE49-F238E27FC236}">
                  <a16:creationId xmlns:a16="http://schemas.microsoft.com/office/drawing/2014/main" id="{F0839AA2-3112-0F60-1821-0FF127DC9189}"/>
                </a:ext>
              </a:extLst>
            </p:cNvPr>
            <p:cNvSpPr/>
            <p:nvPr/>
          </p:nvSpPr>
          <p:spPr bwMode="auto">
            <a:xfrm>
              <a:off x="8111331" y="3805038"/>
              <a:ext cx="0" cy="757237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0" name="î$ļíḍe">
              <a:extLst>
                <a:ext uri="{FF2B5EF4-FFF2-40B4-BE49-F238E27FC236}">
                  <a16:creationId xmlns:a16="http://schemas.microsoft.com/office/drawing/2014/main" id="{CEB5FB62-4446-C9F8-F60D-EC02800DD00A}"/>
                </a:ext>
              </a:extLst>
            </p:cNvPr>
            <p:cNvSpPr/>
            <p:nvPr/>
          </p:nvSpPr>
          <p:spPr bwMode="auto">
            <a:xfrm>
              <a:off x="7558881" y="3805038"/>
              <a:ext cx="263525" cy="757237"/>
            </a:xfrm>
            <a:prstGeom prst="rect">
              <a:avLst/>
            </a:prstGeom>
            <a:solidFill>
              <a:srgbClr val="B4F2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1" name="isḷiḑé">
              <a:extLst>
                <a:ext uri="{FF2B5EF4-FFF2-40B4-BE49-F238E27FC236}">
                  <a16:creationId xmlns:a16="http://schemas.microsoft.com/office/drawing/2014/main" id="{078052D6-2B8D-9802-6F99-A88F239468CD}"/>
                </a:ext>
              </a:extLst>
            </p:cNvPr>
            <p:cNvSpPr/>
            <p:nvPr/>
          </p:nvSpPr>
          <p:spPr bwMode="auto">
            <a:xfrm>
              <a:off x="7558881" y="3805038"/>
              <a:ext cx="263525" cy="757237"/>
            </a:xfrm>
            <a:prstGeom prst="rect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2" name="îŝ1iḑè">
              <a:extLst>
                <a:ext uri="{FF2B5EF4-FFF2-40B4-BE49-F238E27FC236}">
                  <a16:creationId xmlns:a16="http://schemas.microsoft.com/office/drawing/2014/main" id="{ACB3486E-654D-3CE5-BBF5-7D4403B052DA}"/>
                </a:ext>
              </a:extLst>
            </p:cNvPr>
            <p:cNvSpPr/>
            <p:nvPr/>
          </p:nvSpPr>
          <p:spPr bwMode="auto">
            <a:xfrm>
              <a:off x="7531894" y="4562275"/>
              <a:ext cx="315912" cy="52387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3" name="îṡļídè">
              <a:extLst>
                <a:ext uri="{FF2B5EF4-FFF2-40B4-BE49-F238E27FC236}">
                  <a16:creationId xmlns:a16="http://schemas.microsoft.com/office/drawing/2014/main" id="{C21B8A4E-4848-02DA-B0D3-DDF646F77D02}"/>
                </a:ext>
              </a:extLst>
            </p:cNvPr>
            <p:cNvSpPr/>
            <p:nvPr/>
          </p:nvSpPr>
          <p:spPr bwMode="auto">
            <a:xfrm flipH="1">
              <a:off x="7558881" y="3890763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4" name="íSľîďe">
              <a:extLst>
                <a:ext uri="{FF2B5EF4-FFF2-40B4-BE49-F238E27FC236}">
                  <a16:creationId xmlns:a16="http://schemas.microsoft.com/office/drawing/2014/main" id="{9EC02217-6B99-088D-E414-ABB7B28318AF}"/>
                </a:ext>
              </a:extLst>
            </p:cNvPr>
            <p:cNvSpPr/>
            <p:nvPr/>
          </p:nvSpPr>
          <p:spPr bwMode="auto">
            <a:xfrm flipH="1">
              <a:off x="7558881" y="4008238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5" name="îṡ1îďè">
              <a:extLst>
                <a:ext uri="{FF2B5EF4-FFF2-40B4-BE49-F238E27FC236}">
                  <a16:creationId xmlns:a16="http://schemas.microsoft.com/office/drawing/2014/main" id="{18B209E1-76D9-8AF4-A9B9-F2A2CA5A809B}"/>
                </a:ext>
              </a:extLst>
            </p:cNvPr>
            <p:cNvSpPr/>
            <p:nvPr/>
          </p:nvSpPr>
          <p:spPr bwMode="auto">
            <a:xfrm flipH="1">
              <a:off x="7558881" y="4127300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6" name="íş1ïḑé">
              <a:extLst>
                <a:ext uri="{FF2B5EF4-FFF2-40B4-BE49-F238E27FC236}">
                  <a16:creationId xmlns:a16="http://schemas.microsoft.com/office/drawing/2014/main" id="{5B94425B-0AF4-FE61-D87C-88B15D4446FF}"/>
                </a:ext>
              </a:extLst>
            </p:cNvPr>
            <p:cNvSpPr/>
            <p:nvPr/>
          </p:nvSpPr>
          <p:spPr bwMode="auto">
            <a:xfrm flipH="1">
              <a:off x="7558881" y="4246363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7" name="iṧlíḓé">
              <a:extLst>
                <a:ext uri="{FF2B5EF4-FFF2-40B4-BE49-F238E27FC236}">
                  <a16:creationId xmlns:a16="http://schemas.microsoft.com/office/drawing/2014/main" id="{3357D02E-3060-09CC-CC61-8E8E7145FF67}"/>
                </a:ext>
              </a:extLst>
            </p:cNvPr>
            <p:cNvSpPr/>
            <p:nvPr/>
          </p:nvSpPr>
          <p:spPr bwMode="auto">
            <a:xfrm flipH="1">
              <a:off x="7558881" y="4363838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8" name="işľïḑè">
              <a:extLst>
                <a:ext uri="{FF2B5EF4-FFF2-40B4-BE49-F238E27FC236}">
                  <a16:creationId xmlns:a16="http://schemas.microsoft.com/office/drawing/2014/main" id="{093D454D-4C6D-6B79-F170-8D64DC4314D1}"/>
                </a:ext>
              </a:extLst>
            </p:cNvPr>
            <p:cNvSpPr/>
            <p:nvPr/>
          </p:nvSpPr>
          <p:spPr bwMode="auto">
            <a:xfrm flipH="1">
              <a:off x="7558881" y="4482900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9" name="ïś1ídè">
              <a:extLst>
                <a:ext uri="{FF2B5EF4-FFF2-40B4-BE49-F238E27FC236}">
                  <a16:creationId xmlns:a16="http://schemas.microsoft.com/office/drawing/2014/main" id="{00AFFB7A-E5BB-CFCC-3708-88F098F6E4E6}"/>
                </a:ext>
              </a:extLst>
            </p:cNvPr>
            <p:cNvSpPr/>
            <p:nvPr/>
          </p:nvSpPr>
          <p:spPr bwMode="auto">
            <a:xfrm>
              <a:off x="7690644" y="3805038"/>
              <a:ext cx="0" cy="757237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0" name="ïṩlîḍe">
              <a:extLst>
                <a:ext uri="{FF2B5EF4-FFF2-40B4-BE49-F238E27FC236}">
                  <a16:creationId xmlns:a16="http://schemas.microsoft.com/office/drawing/2014/main" id="{16F644AE-DB2C-6B34-734C-4ADE1BF60C24}"/>
                </a:ext>
              </a:extLst>
            </p:cNvPr>
            <p:cNvSpPr/>
            <p:nvPr/>
          </p:nvSpPr>
          <p:spPr bwMode="auto">
            <a:xfrm>
              <a:off x="7979569" y="4970263"/>
              <a:ext cx="263525" cy="758825"/>
            </a:xfrm>
            <a:prstGeom prst="rect">
              <a:avLst/>
            </a:prstGeom>
            <a:solidFill>
              <a:srgbClr val="B4F2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1" name="íşḻîḓé">
              <a:extLst>
                <a:ext uri="{FF2B5EF4-FFF2-40B4-BE49-F238E27FC236}">
                  <a16:creationId xmlns:a16="http://schemas.microsoft.com/office/drawing/2014/main" id="{2D1D12B0-314E-3191-09E8-EB3F1BEE1C8B}"/>
                </a:ext>
              </a:extLst>
            </p:cNvPr>
            <p:cNvSpPr/>
            <p:nvPr/>
          </p:nvSpPr>
          <p:spPr bwMode="auto">
            <a:xfrm>
              <a:off x="7979569" y="4970263"/>
              <a:ext cx="263525" cy="758825"/>
            </a:xfrm>
            <a:prstGeom prst="rect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2" name="íṧḷïḋè">
              <a:extLst>
                <a:ext uri="{FF2B5EF4-FFF2-40B4-BE49-F238E27FC236}">
                  <a16:creationId xmlns:a16="http://schemas.microsoft.com/office/drawing/2014/main" id="{A58E08DB-0AB8-2881-EC6E-4416A5EC3477}"/>
                </a:ext>
              </a:extLst>
            </p:cNvPr>
            <p:cNvSpPr/>
            <p:nvPr/>
          </p:nvSpPr>
          <p:spPr bwMode="auto">
            <a:xfrm>
              <a:off x="7954169" y="5729088"/>
              <a:ext cx="315912" cy="52387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3" name="isľîḑê">
              <a:extLst>
                <a:ext uri="{FF2B5EF4-FFF2-40B4-BE49-F238E27FC236}">
                  <a16:creationId xmlns:a16="http://schemas.microsoft.com/office/drawing/2014/main" id="{678A7892-7AFE-F47E-8308-44B808293EC2}"/>
                </a:ext>
              </a:extLst>
            </p:cNvPr>
            <p:cNvSpPr/>
            <p:nvPr/>
          </p:nvSpPr>
          <p:spPr bwMode="auto">
            <a:xfrm flipH="1">
              <a:off x="7979569" y="5049638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4" name="ïŝḷïḓé">
              <a:extLst>
                <a:ext uri="{FF2B5EF4-FFF2-40B4-BE49-F238E27FC236}">
                  <a16:creationId xmlns:a16="http://schemas.microsoft.com/office/drawing/2014/main" id="{88C2F5DC-9140-1BAF-28DE-82961323E67B}"/>
                </a:ext>
              </a:extLst>
            </p:cNvPr>
            <p:cNvSpPr/>
            <p:nvPr/>
          </p:nvSpPr>
          <p:spPr bwMode="auto">
            <a:xfrm flipH="1">
              <a:off x="7979569" y="5168700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5" name="íSḷîďe">
              <a:extLst>
                <a:ext uri="{FF2B5EF4-FFF2-40B4-BE49-F238E27FC236}">
                  <a16:creationId xmlns:a16="http://schemas.microsoft.com/office/drawing/2014/main" id="{37753736-B0E9-ACC4-CC7A-809675248D27}"/>
                </a:ext>
              </a:extLst>
            </p:cNvPr>
            <p:cNvSpPr/>
            <p:nvPr/>
          </p:nvSpPr>
          <p:spPr bwMode="auto">
            <a:xfrm flipH="1">
              <a:off x="7979569" y="5294113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6" name="íṥľïḓé">
              <a:extLst>
                <a:ext uri="{FF2B5EF4-FFF2-40B4-BE49-F238E27FC236}">
                  <a16:creationId xmlns:a16="http://schemas.microsoft.com/office/drawing/2014/main" id="{F373F38F-5D8D-11E3-1069-B278049DCCC6}"/>
                </a:ext>
              </a:extLst>
            </p:cNvPr>
            <p:cNvSpPr/>
            <p:nvPr/>
          </p:nvSpPr>
          <p:spPr bwMode="auto">
            <a:xfrm flipH="1">
              <a:off x="7979569" y="5413175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7" name="ïṣlîḓê">
              <a:extLst>
                <a:ext uri="{FF2B5EF4-FFF2-40B4-BE49-F238E27FC236}">
                  <a16:creationId xmlns:a16="http://schemas.microsoft.com/office/drawing/2014/main" id="{A175423F-0616-FE0F-E5DC-F31F3C87323F}"/>
                </a:ext>
              </a:extLst>
            </p:cNvPr>
            <p:cNvSpPr/>
            <p:nvPr/>
          </p:nvSpPr>
          <p:spPr bwMode="auto">
            <a:xfrm flipH="1">
              <a:off x="7979569" y="5530650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8" name="îšḻîḋê">
              <a:extLst>
                <a:ext uri="{FF2B5EF4-FFF2-40B4-BE49-F238E27FC236}">
                  <a16:creationId xmlns:a16="http://schemas.microsoft.com/office/drawing/2014/main" id="{0B08253F-7280-2022-2003-67B45A31BCAA}"/>
                </a:ext>
              </a:extLst>
            </p:cNvPr>
            <p:cNvSpPr/>
            <p:nvPr/>
          </p:nvSpPr>
          <p:spPr bwMode="auto">
            <a:xfrm flipH="1">
              <a:off x="7979569" y="5649713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9" name="ï$ḻíḓé">
              <a:extLst>
                <a:ext uri="{FF2B5EF4-FFF2-40B4-BE49-F238E27FC236}">
                  <a16:creationId xmlns:a16="http://schemas.microsoft.com/office/drawing/2014/main" id="{13C12079-E791-FB18-1585-ADD0B4F1AD22}"/>
                </a:ext>
              </a:extLst>
            </p:cNvPr>
            <p:cNvSpPr/>
            <p:nvPr/>
          </p:nvSpPr>
          <p:spPr bwMode="auto">
            <a:xfrm>
              <a:off x="8111331" y="4970263"/>
              <a:ext cx="0" cy="758825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0" name="íŝlidé">
              <a:extLst>
                <a:ext uri="{FF2B5EF4-FFF2-40B4-BE49-F238E27FC236}">
                  <a16:creationId xmlns:a16="http://schemas.microsoft.com/office/drawing/2014/main" id="{1C2C14ED-FA23-A7FB-3DEB-4274F8FF5F3C}"/>
                </a:ext>
              </a:extLst>
            </p:cNvPr>
            <p:cNvSpPr/>
            <p:nvPr/>
          </p:nvSpPr>
          <p:spPr bwMode="auto">
            <a:xfrm>
              <a:off x="7558881" y="4970263"/>
              <a:ext cx="263525" cy="758825"/>
            </a:xfrm>
            <a:prstGeom prst="rect">
              <a:avLst/>
            </a:prstGeom>
            <a:solidFill>
              <a:srgbClr val="B4F2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1" name="ïṥḻîḍê">
              <a:extLst>
                <a:ext uri="{FF2B5EF4-FFF2-40B4-BE49-F238E27FC236}">
                  <a16:creationId xmlns:a16="http://schemas.microsoft.com/office/drawing/2014/main" id="{39622469-9D9B-72DB-5834-849DAE8D10DB}"/>
                </a:ext>
              </a:extLst>
            </p:cNvPr>
            <p:cNvSpPr/>
            <p:nvPr/>
          </p:nvSpPr>
          <p:spPr bwMode="auto">
            <a:xfrm>
              <a:off x="7558881" y="4970263"/>
              <a:ext cx="263525" cy="758825"/>
            </a:xfrm>
            <a:prstGeom prst="rect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2" name="ïsľîḓê">
              <a:extLst>
                <a:ext uri="{FF2B5EF4-FFF2-40B4-BE49-F238E27FC236}">
                  <a16:creationId xmlns:a16="http://schemas.microsoft.com/office/drawing/2014/main" id="{8A54FEEB-F5B4-CE60-72F0-96A8329244E4}"/>
                </a:ext>
              </a:extLst>
            </p:cNvPr>
            <p:cNvSpPr/>
            <p:nvPr/>
          </p:nvSpPr>
          <p:spPr bwMode="auto">
            <a:xfrm>
              <a:off x="7531894" y="5729088"/>
              <a:ext cx="315912" cy="52387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3" name="îsḻiḋê">
              <a:extLst>
                <a:ext uri="{FF2B5EF4-FFF2-40B4-BE49-F238E27FC236}">
                  <a16:creationId xmlns:a16="http://schemas.microsoft.com/office/drawing/2014/main" id="{30BAE1B9-810C-2D86-DF12-628AA73A0B2C}"/>
                </a:ext>
              </a:extLst>
            </p:cNvPr>
            <p:cNvSpPr/>
            <p:nvPr/>
          </p:nvSpPr>
          <p:spPr bwMode="auto">
            <a:xfrm flipH="1">
              <a:off x="7558881" y="5049638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4" name="îŝḻïḓé">
              <a:extLst>
                <a:ext uri="{FF2B5EF4-FFF2-40B4-BE49-F238E27FC236}">
                  <a16:creationId xmlns:a16="http://schemas.microsoft.com/office/drawing/2014/main" id="{3228FFB4-3D38-FC30-B47A-AB77DC0E761E}"/>
                </a:ext>
              </a:extLst>
            </p:cNvPr>
            <p:cNvSpPr/>
            <p:nvPr/>
          </p:nvSpPr>
          <p:spPr bwMode="auto">
            <a:xfrm flipH="1">
              <a:off x="7558881" y="5168700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5" name="isḷïḑe">
              <a:extLst>
                <a:ext uri="{FF2B5EF4-FFF2-40B4-BE49-F238E27FC236}">
                  <a16:creationId xmlns:a16="http://schemas.microsoft.com/office/drawing/2014/main" id="{68A47A93-38F8-F6B1-5F1A-B6255B4B7AC5}"/>
                </a:ext>
              </a:extLst>
            </p:cNvPr>
            <p:cNvSpPr/>
            <p:nvPr/>
          </p:nvSpPr>
          <p:spPr bwMode="auto">
            <a:xfrm flipH="1">
              <a:off x="7558881" y="5294113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6" name="íṣľíďe">
              <a:extLst>
                <a:ext uri="{FF2B5EF4-FFF2-40B4-BE49-F238E27FC236}">
                  <a16:creationId xmlns:a16="http://schemas.microsoft.com/office/drawing/2014/main" id="{0FB67177-004A-6B2D-FF1F-5DC9ACBDC0AD}"/>
                </a:ext>
              </a:extLst>
            </p:cNvPr>
            <p:cNvSpPr/>
            <p:nvPr/>
          </p:nvSpPr>
          <p:spPr bwMode="auto">
            <a:xfrm flipH="1">
              <a:off x="7558881" y="5413175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7" name="ïSľiḓe">
              <a:extLst>
                <a:ext uri="{FF2B5EF4-FFF2-40B4-BE49-F238E27FC236}">
                  <a16:creationId xmlns:a16="http://schemas.microsoft.com/office/drawing/2014/main" id="{6A5EA8DB-6DBB-9B48-5100-04B657C6CD76}"/>
                </a:ext>
              </a:extLst>
            </p:cNvPr>
            <p:cNvSpPr/>
            <p:nvPr/>
          </p:nvSpPr>
          <p:spPr bwMode="auto">
            <a:xfrm flipH="1">
              <a:off x="7558881" y="5530650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8" name="îśľiḑé">
              <a:extLst>
                <a:ext uri="{FF2B5EF4-FFF2-40B4-BE49-F238E27FC236}">
                  <a16:creationId xmlns:a16="http://schemas.microsoft.com/office/drawing/2014/main" id="{8908B669-B099-B55D-4A42-44398CD495EB}"/>
                </a:ext>
              </a:extLst>
            </p:cNvPr>
            <p:cNvSpPr/>
            <p:nvPr/>
          </p:nvSpPr>
          <p:spPr bwMode="auto">
            <a:xfrm flipH="1">
              <a:off x="7558881" y="5649713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9" name="îṡļíḑè">
              <a:extLst>
                <a:ext uri="{FF2B5EF4-FFF2-40B4-BE49-F238E27FC236}">
                  <a16:creationId xmlns:a16="http://schemas.microsoft.com/office/drawing/2014/main" id="{935D0184-C577-EC26-B0F0-CDEF85D12A10}"/>
                </a:ext>
              </a:extLst>
            </p:cNvPr>
            <p:cNvSpPr/>
            <p:nvPr/>
          </p:nvSpPr>
          <p:spPr bwMode="auto">
            <a:xfrm>
              <a:off x="7690644" y="4970263"/>
              <a:ext cx="0" cy="758825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0" name="ïSḷiḋè">
              <a:extLst>
                <a:ext uri="{FF2B5EF4-FFF2-40B4-BE49-F238E27FC236}">
                  <a16:creationId xmlns:a16="http://schemas.microsoft.com/office/drawing/2014/main" id="{8C02A21F-3172-1572-4046-6E70CE0D17A1}"/>
                </a:ext>
              </a:extLst>
            </p:cNvPr>
            <p:cNvSpPr/>
            <p:nvPr/>
          </p:nvSpPr>
          <p:spPr bwMode="auto">
            <a:xfrm>
              <a:off x="3704431" y="3303388"/>
              <a:ext cx="1185862" cy="2814637"/>
            </a:xfrm>
            <a:prstGeom prst="rect">
              <a:avLst/>
            </a:prstGeom>
            <a:solidFill>
              <a:srgbClr val="D13F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1" name="ïsļíḋe">
              <a:extLst>
                <a:ext uri="{FF2B5EF4-FFF2-40B4-BE49-F238E27FC236}">
                  <a16:creationId xmlns:a16="http://schemas.microsoft.com/office/drawing/2014/main" id="{AA62799D-1D78-5272-352E-6EB0D51685C8}"/>
                </a:ext>
              </a:extLst>
            </p:cNvPr>
            <p:cNvSpPr/>
            <p:nvPr/>
          </p:nvSpPr>
          <p:spPr bwMode="auto">
            <a:xfrm>
              <a:off x="3480594" y="2169913"/>
              <a:ext cx="5230812" cy="1246187"/>
            </a:xfrm>
            <a:prstGeom prst="rect">
              <a:avLst/>
            </a:prstGeom>
            <a:solidFill>
              <a:srgbClr val="D13F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2" name="íślïde">
              <a:extLst>
                <a:ext uri="{FF2B5EF4-FFF2-40B4-BE49-F238E27FC236}">
                  <a16:creationId xmlns:a16="http://schemas.microsoft.com/office/drawing/2014/main" id="{A22BC11D-3475-2448-4BAB-FFB19481A15E}"/>
                </a:ext>
              </a:extLst>
            </p:cNvPr>
            <p:cNvSpPr/>
            <p:nvPr/>
          </p:nvSpPr>
          <p:spPr bwMode="auto">
            <a:xfrm>
              <a:off x="4890294" y="3303388"/>
              <a:ext cx="2405062" cy="2814637"/>
            </a:xfrm>
            <a:prstGeom prst="rect">
              <a:avLst/>
            </a:prstGeom>
            <a:solidFill>
              <a:srgbClr val="D13F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3" name="íṩḻïḋè">
              <a:extLst>
                <a:ext uri="{FF2B5EF4-FFF2-40B4-BE49-F238E27FC236}">
                  <a16:creationId xmlns:a16="http://schemas.microsoft.com/office/drawing/2014/main" id="{417298FC-61AA-E1E7-EF04-8704644A89E7}"/>
                </a:ext>
              </a:extLst>
            </p:cNvPr>
            <p:cNvSpPr/>
            <p:nvPr/>
          </p:nvSpPr>
          <p:spPr bwMode="auto">
            <a:xfrm>
              <a:off x="4810919" y="3514525"/>
              <a:ext cx="53975" cy="250507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4" name="í$ļide">
              <a:extLst>
                <a:ext uri="{FF2B5EF4-FFF2-40B4-BE49-F238E27FC236}">
                  <a16:creationId xmlns:a16="http://schemas.microsoft.com/office/drawing/2014/main" id="{2A85EFE2-7FEE-53D6-0470-DF746A69CEFB}"/>
                </a:ext>
              </a:extLst>
            </p:cNvPr>
            <p:cNvSpPr/>
            <p:nvPr/>
          </p:nvSpPr>
          <p:spPr bwMode="auto">
            <a:xfrm>
              <a:off x="4758531" y="3514525"/>
              <a:ext cx="52387" cy="250507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5" name="îs1iḑê">
              <a:extLst>
                <a:ext uri="{FF2B5EF4-FFF2-40B4-BE49-F238E27FC236}">
                  <a16:creationId xmlns:a16="http://schemas.microsoft.com/office/drawing/2014/main" id="{1CB6A186-ABD6-0CDA-578E-279FC82FDDCA}"/>
                </a:ext>
              </a:extLst>
            </p:cNvPr>
            <p:cNvSpPr/>
            <p:nvPr/>
          </p:nvSpPr>
          <p:spPr bwMode="auto">
            <a:xfrm>
              <a:off x="4917281" y="3514525"/>
              <a:ext cx="58737" cy="250507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6" name="íŝḷïḋé">
              <a:extLst>
                <a:ext uri="{FF2B5EF4-FFF2-40B4-BE49-F238E27FC236}">
                  <a16:creationId xmlns:a16="http://schemas.microsoft.com/office/drawing/2014/main" id="{C62D76CE-1D44-EB66-E84B-3BA4D730F64A}"/>
                </a:ext>
              </a:extLst>
            </p:cNvPr>
            <p:cNvSpPr/>
            <p:nvPr/>
          </p:nvSpPr>
          <p:spPr bwMode="auto">
            <a:xfrm>
              <a:off x="4864894" y="3514525"/>
              <a:ext cx="52387" cy="250507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7" name="íṡ1iḑè">
              <a:extLst>
                <a:ext uri="{FF2B5EF4-FFF2-40B4-BE49-F238E27FC236}">
                  <a16:creationId xmlns:a16="http://schemas.microsoft.com/office/drawing/2014/main" id="{23D0973D-124E-3D21-3E3C-AE6C6907A8C6}"/>
                </a:ext>
              </a:extLst>
            </p:cNvPr>
            <p:cNvSpPr/>
            <p:nvPr/>
          </p:nvSpPr>
          <p:spPr bwMode="auto">
            <a:xfrm>
              <a:off x="4976019" y="3514525"/>
              <a:ext cx="52387" cy="250507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8" name="íṧlíďe">
              <a:extLst>
                <a:ext uri="{FF2B5EF4-FFF2-40B4-BE49-F238E27FC236}">
                  <a16:creationId xmlns:a16="http://schemas.microsoft.com/office/drawing/2014/main" id="{D1E3C9EF-298E-DAC6-73DE-4F60891ABCDF}"/>
                </a:ext>
              </a:extLst>
            </p:cNvPr>
            <p:cNvSpPr/>
            <p:nvPr/>
          </p:nvSpPr>
          <p:spPr bwMode="auto">
            <a:xfrm>
              <a:off x="4660106" y="6019600"/>
              <a:ext cx="460375" cy="98425"/>
            </a:xfrm>
            <a:custGeom>
              <a:avLst/>
              <a:gdLst>
                <a:gd name="T0" fmla="*/ 70 w 70"/>
                <a:gd name="T1" fmla="*/ 15 h 15"/>
                <a:gd name="T2" fmla="*/ 70 w 70"/>
                <a:gd name="T3" fmla="*/ 9 h 15"/>
                <a:gd name="T4" fmla="*/ 61 w 70"/>
                <a:gd name="T5" fmla="*/ 0 h 15"/>
                <a:gd name="T6" fmla="*/ 10 w 70"/>
                <a:gd name="T7" fmla="*/ 0 h 15"/>
                <a:gd name="T8" fmla="*/ 0 w 70"/>
                <a:gd name="T9" fmla="*/ 9 h 15"/>
                <a:gd name="T10" fmla="*/ 0 w 70"/>
                <a:gd name="T11" fmla="*/ 15 h 15"/>
                <a:gd name="T12" fmla="*/ 70 w 70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5">
                  <a:moveTo>
                    <a:pt x="70" y="15"/>
                  </a:moveTo>
                  <a:cubicBezTo>
                    <a:pt x="70" y="9"/>
                    <a:pt x="70" y="9"/>
                    <a:pt x="70" y="9"/>
                  </a:cubicBezTo>
                  <a:cubicBezTo>
                    <a:pt x="70" y="4"/>
                    <a:pt x="66" y="0"/>
                    <a:pt x="6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70" y="15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9" name="ísḻíďe">
              <a:extLst>
                <a:ext uri="{FF2B5EF4-FFF2-40B4-BE49-F238E27FC236}">
                  <a16:creationId xmlns:a16="http://schemas.microsoft.com/office/drawing/2014/main" id="{61A0B0B3-707D-4C97-C1D9-46A51B5C4741}"/>
                </a:ext>
              </a:extLst>
            </p:cNvPr>
            <p:cNvSpPr/>
            <p:nvPr/>
          </p:nvSpPr>
          <p:spPr bwMode="auto">
            <a:xfrm>
              <a:off x="4660106" y="3416100"/>
              <a:ext cx="460375" cy="98425"/>
            </a:xfrm>
            <a:custGeom>
              <a:avLst/>
              <a:gdLst>
                <a:gd name="T0" fmla="*/ 0 w 70"/>
                <a:gd name="T1" fmla="*/ 0 h 15"/>
                <a:gd name="T2" fmla="*/ 0 w 70"/>
                <a:gd name="T3" fmla="*/ 6 h 15"/>
                <a:gd name="T4" fmla="*/ 10 w 70"/>
                <a:gd name="T5" fmla="*/ 15 h 15"/>
                <a:gd name="T6" fmla="*/ 61 w 70"/>
                <a:gd name="T7" fmla="*/ 15 h 15"/>
                <a:gd name="T8" fmla="*/ 70 w 70"/>
                <a:gd name="T9" fmla="*/ 6 h 15"/>
                <a:gd name="T10" fmla="*/ 70 w 70"/>
                <a:gd name="T11" fmla="*/ 0 h 15"/>
                <a:gd name="T12" fmla="*/ 0 w 70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5">
                  <a:moveTo>
                    <a:pt x="0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11"/>
                    <a:pt x="4" y="15"/>
                    <a:pt x="10" y="15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6" y="15"/>
                    <a:pt x="70" y="11"/>
                    <a:pt x="70" y="6"/>
                  </a:cubicBezTo>
                  <a:cubicBezTo>
                    <a:pt x="70" y="0"/>
                    <a:pt x="70" y="0"/>
                    <a:pt x="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0" name="ïŝ1íḓe">
              <a:extLst>
                <a:ext uri="{FF2B5EF4-FFF2-40B4-BE49-F238E27FC236}">
                  <a16:creationId xmlns:a16="http://schemas.microsoft.com/office/drawing/2014/main" id="{28E1140C-9625-D900-B753-C2B45607A7E5}"/>
                </a:ext>
              </a:extLst>
            </p:cNvPr>
            <p:cNvSpPr/>
            <p:nvPr/>
          </p:nvSpPr>
          <p:spPr bwMode="auto">
            <a:xfrm>
              <a:off x="3625056" y="3514525"/>
              <a:ext cx="60325" cy="250507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1" name="iṡḷíḑè">
              <a:extLst>
                <a:ext uri="{FF2B5EF4-FFF2-40B4-BE49-F238E27FC236}">
                  <a16:creationId xmlns:a16="http://schemas.microsoft.com/office/drawing/2014/main" id="{D441A9C6-158A-7EAE-0FE3-DD45C85B00B7}"/>
                </a:ext>
              </a:extLst>
            </p:cNvPr>
            <p:cNvSpPr/>
            <p:nvPr/>
          </p:nvSpPr>
          <p:spPr bwMode="auto">
            <a:xfrm>
              <a:off x="3572669" y="3514525"/>
              <a:ext cx="52387" cy="250507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2" name="îṩ1íḋê">
              <a:extLst>
                <a:ext uri="{FF2B5EF4-FFF2-40B4-BE49-F238E27FC236}">
                  <a16:creationId xmlns:a16="http://schemas.microsoft.com/office/drawing/2014/main" id="{C2B8E52C-53A3-C1AB-EDFC-9A1FDB8EB390}"/>
                </a:ext>
              </a:extLst>
            </p:cNvPr>
            <p:cNvSpPr/>
            <p:nvPr/>
          </p:nvSpPr>
          <p:spPr bwMode="auto">
            <a:xfrm>
              <a:off x="3737769" y="3514525"/>
              <a:ext cx="52387" cy="250507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3" name="ísļiďè">
              <a:extLst>
                <a:ext uri="{FF2B5EF4-FFF2-40B4-BE49-F238E27FC236}">
                  <a16:creationId xmlns:a16="http://schemas.microsoft.com/office/drawing/2014/main" id="{BFF2D145-6426-E285-64D6-FCB42C2B7E13}"/>
                </a:ext>
              </a:extLst>
            </p:cNvPr>
            <p:cNvSpPr/>
            <p:nvPr/>
          </p:nvSpPr>
          <p:spPr bwMode="auto">
            <a:xfrm>
              <a:off x="3685381" y="3514525"/>
              <a:ext cx="52387" cy="250507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4" name="ï$lïḑè">
              <a:extLst>
                <a:ext uri="{FF2B5EF4-FFF2-40B4-BE49-F238E27FC236}">
                  <a16:creationId xmlns:a16="http://schemas.microsoft.com/office/drawing/2014/main" id="{0CEF2E25-FFD0-C58A-E6A2-0ACB884794CD}"/>
                </a:ext>
              </a:extLst>
            </p:cNvPr>
            <p:cNvSpPr/>
            <p:nvPr/>
          </p:nvSpPr>
          <p:spPr bwMode="auto">
            <a:xfrm>
              <a:off x="3790156" y="3514525"/>
              <a:ext cx="58737" cy="250507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5" name="ïšḻîdé">
              <a:extLst>
                <a:ext uri="{FF2B5EF4-FFF2-40B4-BE49-F238E27FC236}">
                  <a16:creationId xmlns:a16="http://schemas.microsoft.com/office/drawing/2014/main" id="{7D68BE98-52EA-F0A9-478E-ED375BF41F4F}"/>
                </a:ext>
              </a:extLst>
            </p:cNvPr>
            <p:cNvSpPr/>
            <p:nvPr/>
          </p:nvSpPr>
          <p:spPr bwMode="auto">
            <a:xfrm>
              <a:off x="3480594" y="6019600"/>
              <a:ext cx="461962" cy="98425"/>
            </a:xfrm>
            <a:custGeom>
              <a:avLst/>
              <a:gdLst>
                <a:gd name="T0" fmla="*/ 70 w 70"/>
                <a:gd name="T1" fmla="*/ 15 h 15"/>
                <a:gd name="T2" fmla="*/ 70 w 70"/>
                <a:gd name="T3" fmla="*/ 9 h 15"/>
                <a:gd name="T4" fmla="*/ 61 w 70"/>
                <a:gd name="T5" fmla="*/ 0 h 15"/>
                <a:gd name="T6" fmla="*/ 9 w 70"/>
                <a:gd name="T7" fmla="*/ 0 h 15"/>
                <a:gd name="T8" fmla="*/ 0 w 70"/>
                <a:gd name="T9" fmla="*/ 9 h 15"/>
                <a:gd name="T10" fmla="*/ 0 w 70"/>
                <a:gd name="T11" fmla="*/ 15 h 15"/>
                <a:gd name="T12" fmla="*/ 70 w 70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5">
                  <a:moveTo>
                    <a:pt x="70" y="15"/>
                  </a:moveTo>
                  <a:cubicBezTo>
                    <a:pt x="70" y="9"/>
                    <a:pt x="70" y="9"/>
                    <a:pt x="70" y="9"/>
                  </a:cubicBezTo>
                  <a:cubicBezTo>
                    <a:pt x="70" y="4"/>
                    <a:pt x="66" y="0"/>
                    <a:pt x="61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70" y="15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6" name="îsļiďe">
              <a:extLst>
                <a:ext uri="{FF2B5EF4-FFF2-40B4-BE49-F238E27FC236}">
                  <a16:creationId xmlns:a16="http://schemas.microsoft.com/office/drawing/2014/main" id="{E98E4872-DC48-B14A-5032-23AF16C26AF8}"/>
                </a:ext>
              </a:extLst>
            </p:cNvPr>
            <p:cNvSpPr/>
            <p:nvPr/>
          </p:nvSpPr>
          <p:spPr bwMode="auto">
            <a:xfrm>
              <a:off x="3480594" y="3416100"/>
              <a:ext cx="461962" cy="98425"/>
            </a:xfrm>
            <a:custGeom>
              <a:avLst/>
              <a:gdLst>
                <a:gd name="T0" fmla="*/ 0 w 70"/>
                <a:gd name="T1" fmla="*/ 0 h 15"/>
                <a:gd name="T2" fmla="*/ 0 w 70"/>
                <a:gd name="T3" fmla="*/ 6 h 15"/>
                <a:gd name="T4" fmla="*/ 9 w 70"/>
                <a:gd name="T5" fmla="*/ 15 h 15"/>
                <a:gd name="T6" fmla="*/ 61 w 70"/>
                <a:gd name="T7" fmla="*/ 15 h 15"/>
                <a:gd name="T8" fmla="*/ 70 w 70"/>
                <a:gd name="T9" fmla="*/ 6 h 15"/>
                <a:gd name="T10" fmla="*/ 70 w 70"/>
                <a:gd name="T11" fmla="*/ 0 h 15"/>
                <a:gd name="T12" fmla="*/ 0 w 70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5">
                  <a:moveTo>
                    <a:pt x="0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11"/>
                    <a:pt x="4" y="15"/>
                    <a:pt x="9" y="15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6" y="15"/>
                    <a:pt x="70" y="11"/>
                    <a:pt x="70" y="6"/>
                  </a:cubicBezTo>
                  <a:cubicBezTo>
                    <a:pt x="70" y="0"/>
                    <a:pt x="70" y="0"/>
                    <a:pt x="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7" name="îṧlïḓè">
              <a:extLst>
                <a:ext uri="{FF2B5EF4-FFF2-40B4-BE49-F238E27FC236}">
                  <a16:creationId xmlns:a16="http://schemas.microsoft.com/office/drawing/2014/main" id="{A172F00F-E2CF-8ABC-C604-0FC3023D0BC2}"/>
                </a:ext>
              </a:extLst>
            </p:cNvPr>
            <p:cNvSpPr/>
            <p:nvPr/>
          </p:nvSpPr>
          <p:spPr bwMode="auto">
            <a:xfrm>
              <a:off x="7215981" y="3514525"/>
              <a:ext cx="52387" cy="250507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8" name="i$ḷidê">
              <a:extLst>
                <a:ext uri="{FF2B5EF4-FFF2-40B4-BE49-F238E27FC236}">
                  <a16:creationId xmlns:a16="http://schemas.microsoft.com/office/drawing/2014/main" id="{765E219F-C9EF-1276-5740-06EA9ECF0926}"/>
                </a:ext>
              </a:extLst>
            </p:cNvPr>
            <p:cNvSpPr/>
            <p:nvPr/>
          </p:nvSpPr>
          <p:spPr bwMode="auto">
            <a:xfrm>
              <a:off x="7163594" y="3514525"/>
              <a:ext cx="52387" cy="250507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9" name="íŝḻîḍé">
              <a:extLst>
                <a:ext uri="{FF2B5EF4-FFF2-40B4-BE49-F238E27FC236}">
                  <a16:creationId xmlns:a16="http://schemas.microsoft.com/office/drawing/2014/main" id="{E4EE076B-1328-04B0-F04E-4BE27C57141F}"/>
                </a:ext>
              </a:extLst>
            </p:cNvPr>
            <p:cNvSpPr/>
            <p:nvPr/>
          </p:nvSpPr>
          <p:spPr bwMode="auto">
            <a:xfrm>
              <a:off x="7328694" y="3514525"/>
              <a:ext cx="52387" cy="250507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0" name="ïṡḷíḑé">
              <a:extLst>
                <a:ext uri="{FF2B5EF4-FFF2-40B4-BE49-F238E27FC236}">
                  <a16:creationId xmlns:a16="http://schemas.microsoft.com/office/drawing/2014/main" id="{9E995D50-C9E2-9B8C-1C4E-6AF1A5532BB7}"/>
                </a:ext>
              </a:extLst>
            </p:cNvPr>
            <p:cNvSpPr/>
            <p:nvPr/>
          </p:nvSpPr>
          <p:spPr bwMode="auto">
            <a:xfrm>
              <a:off x="7268369" y="3514525"/>
              <a:ext cx="60325" cy="250507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1" name="íşľîḑe">
              <a:extLst>
                <a:ext uri="{FF2B5EF4-FFF2-40B4-BE49-F238E27FC236}">
                  <a16:creationId xmlns:a16="http://schemas.microsoft.com/office/drawing/2014/main" id="{F98ED68E-749A-9FCD-0A0D-52C2A589E627}"/>
                </a:ext>
              </a:extLst>
            </p:cNvPr>
            <p:cNvSpPr/>
            <p:nvPr/>
          </p:nvSpPr>
          <p:spPr bwMode="auto">
            <a:xfrm>
              <a:off x="7381081" y="3514525"/>
              <a:ext cx="52387" cy="250507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2" name="í$1íḓe">
              <a:extLst>
                <a:ext uri="{FF2B5EF4-FFF2-40B4-BE49-F238E27FC236}">
                  <a16:creationId xmlns:a16="http://schemas.microsoft.com/office/drawing/2014/main" id="{6D6B64FD-8218-825D-7701-A71ACD6BAF89}"/>
                </a:ext>
              </a:extLst>
            </p:cNvPr>
            <p:cNvSpPr/>
            <p:nvPr/>
          </p:nvSpPr>
          <p:spPr bwMode="auto">
            <a:xfrm>
              <a:off x="7065169" y="6019600"/>
              <a:ext cx="460375" cy="98425"/>
            </a:xfrm>
            <a:custGeom>
              <a:avLst/>
              <a:gdLst>
                <a:gd name="T0" fmla="*/ 70 w 70"/>
                <a:gd name="T1" fmla="*/ 15 h 15"/>
                <a:gd name="T2" fmla="*/ 70 w 70"/>
                <a:gd name="T3" fmla="*/ 9 h 15"/>
                <a:gd name="T4" fmla="*/ 61 w 70"/>
                <a:gd name="T5" fmla="*/ 0 h 15"/>
                <a:gd name="T6" fmla="*/ 10 w 70"/>
                <a:gd name="T7" fmla="*/ 0 h 15"/>
                <a:gd name="T8" fmla="*/ 0 w 70"/>
                <a:gd name="T9" fmla="*/ 9 h 15"/>
                <a:gd name="T10" fmla="*/ 0 w 70"/>
                <a:gd name="T11" fmla="*/ 15 h 15"/>
                <a:gd name="T12" fmla="*/ 70 w 70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5">
                  <a:moveTo>
                    <a:pt x="70" y="15"/>
                  </a:moveTo>
                  <a:cubicBezTo>
                    <a:pt x="70" y="9"/>
                    <a:pt x="70" y="9"/>
                    <a:pt x="70" y="9"/>
                  </a:cubicBezTo>
                  <a:cubicBezTo>
                    <a:pt x="70" y="4"/>
                    <a:pt x="66" y="0"/>
                    <a:pt x="6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70" y="15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3" name="iSľïḓè">
              <a:extLst>
                <a:ext uri="{FF2B5EF4-FFF2-40B4-BE49-F238E27FC236}">
                  <a16:creationId xmlns:a16="http://schemas.microsoft.com/office/drawing/2014/main" id="{FF9D01A3-5EF8-12D6-8028-196FD20A428E}"/>
                </a:ext>
              </a:extLst>
            </p:cNvPr>
            <p:cNvSpPr/>
            <p:nvPr/>
          </p:nvSpPr>
          <p:spPr bwMode="auto">
            <a:xfrm>
              <a:off x="7065169" y="3416100"/>
              <a:ext cx="460375" cy="98425"/>
            </a:xfrm>
            <a:custGeom>
              <a:avLst/>
              <a:gdLst>
                <a:gd name="T0" fmla="*/ 0 w 70"/>
                <a:gd name="T1" fmla="*/ 0 h 15"/>
                <a:gd name="T2" fmla="*/ 0 w 70"/>
                <a:gd name="T3" fmla="*/ 6 h 15"/>
                <a:gd name="T4" fmla="*/ 10 w 70"/>
                <a:gd name="T5" fmla="*/ 15 h 15"/>
                <a:gd name="T6" fmla="*/ 61 w 70"/>
                <a:gd name="T7" fmla="*/ 15 h 15"/>
                <a:gd name="T8" fmla="*/ 70 w 70"/>
                <a:gd name="T9" fmla="*/ 6 h 15"/>
                <a:gd name="T10" fmla="*/ 70 w 70"/>
                <a:gd name="T11" fmla="*/ 0 h 15"/>
                <a:gd name="T12" fmla="*/ 0 w 70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5">
                  <a:moveTo>
                    <a:pt x="0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11"/>
                    <a:pt x="5" y="15"/>
                    <a:pt x="10" y="15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6" y="15"/>
                    <a:pt x="70" y="11"/>
                    <a:pt x="70" y="6"/>
                  </a:cubicBezTo>
                  <a:cubicBezTo>
                    <a:pt x="70" y="0"/>
                    <a:pt x="70" y="0"/>
                    <a:pt x="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4" name="îšḷidè">
              <a:extLst>
                <a:ext uri="{FF2B5EF4-FFF2-40B4-BE49-F238E27FC236}">
                  <a16:creationId xmlns:a16="http://schemas.microsoft.com/office/drawing/2014/main" id="{CC1EEC3B-E41C-4CE9-5B1D-7747638AD50B}"/>
                </a:ext>
              </a:extLst>
            </p:cNvPr>
            <p:cNvSpPr/>
            <p:nvPr/>
          </p:nvSpPr>
          <p:spPr bwMode="auto">
            <a:xfrm>
              <a:off x="5318919" y="5156000"/>
              <a:ext cx="19050" cy="922337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5" name="îşḷiḋé">
              <a:extLst>
                <a:ext uri="{FF2B5EF4-FFF2-40B4-BE49-F238E27FC236}">
                  <a16:creationId xmlns:a16="http://schemas.microsoft.com/office/drawing/2014/main" id="{EF5454DD-71B7-C90E-3877-505947EEACF7}"/>
                </a:ext>
              </a:extLst>
            </p:cNvPr>
            <p:cNvSpPr/>
            <p:nvPr/>
          </p:nvSpPr>
          <p:spPr bwMode="auto">
            <a:xfrm>
              <a:off x="5298281" y="5156000"/>
              <a:ext cx="20637" cy="922337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6" name="í$lîḍê">
              <a:extLst>
                <a:ext uri="{FF2B5EF4-FFF2-40B4-BE49-F238E27FC236}">
                  <a16:creationId xmlns:a16="http://schemas.microsoft.com/office/drawing/2014/main" id="{6EAE5049-5575-6C62-579F-46BEB2649B01}"/>
                </a:ext>
              </a:extLst>
            </p:cNvPr>
            <p:cNvSpPr/>
            <p:nvPr/>
          </p:nvSpPr>
          <p:spPr bwMode="auto">
            <a:xfrm>
              <a:off x="5358606" y="5156000"/>
              <a:ext cx="19050" cy="922337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7" name="iṡļîḓê">
              <a:extLst>
                <a:ext uri="{FF2B5EF4-FFF2-40B4-BE49-F238E27FC236}">
                  <a16:creationId xmlns:a16="http://schemas.microsoft.com/office/drawing/2014/main" id="{4F1CAAD1-E985-1FDB-1045-63F27B5FC7DF}"/>
                </a:ext>
              </a:extLst>
            </p:cNvPr>
            <p:cNvSpPr/>
            <p:nvPr/>
          </p:nvSpPr>
          <p:spPr bwMode="auto">
            <a:xfrm>
              <a:off x="5337969" y="5156000"/>
              <a:ext cx="20637" cy="922337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8" name="îşḻïḓè">
              <a:extLst>
                <a:ext uri="{FF2B5EF4-FFF2-40B4-BE49-F238E27FC236}">
                  <a16:creationId xmlns:a16="http://schemas.microsoft.com/office/drawing/2014/main" id="{DA3E1E95-FDB7-BB4D-1A3F-9A41763BF4F5}"/>
                </a:ext>
              </a:extLst>
            </p:cNvPr>
            <p:cNvSpPr/>
            <p:nvPr/>
          </p:nvSpPr>
          <p:spPr bwMode="auto">
            <a:xfrm>
              <a:off x="5377656" y="5156000"/>
              <a:ext cx="20637" cy="922337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9" name="iSļíḓé">
              <a:extLst>
                <a:ext uri="{FF2B5EF4-FFF2-40B4-BE49-F238E27FC236}">
                  <a16:creationId xmlns:a16="http://schemas.microsoft.com/office/drawing/2014/main" id="{2CAA9DF6-F58B-6EE1-06ED-22B7AA080B8B}"/>
                </a:ext>
              </a:extLst>
            </p:cNvPr>
            <p:cNvSpPr/>
            <p:nvPr/>
          </p:nvSpPr>
          <p:spPr bwMode="auto">
            <a:xfrm>
              <a:off x="5260181" y="6078338"/>
              <a:ext cx="169862" cy="39687"/>
            </a:xfrm>
            <a:custGeom>
              <a:avLst/>
              <a:gdLst>
                <a:gd name="T0" fmla="*/ 26 w 26"/>
                <a:gd name="T1" fmla="*/ 6 h 6"/>
                <a:gd name="T2" fmla="*/ 26 w 26"/>
                <a:gd name="T3" fmla="*/ 4 h 6"/>
                <a:gd name="T4" fmla="*/ 23 w 26"/>
                <a:gd name="T5" fmla="*/ 0 h 6"/>
                <a:gd name="T6" fmla="*/ 4 w 26"/>
                <a:gd name="T7" fmla="*/ 0 h 6"/>
                <a:gd name="T8" fmla="*/ 0 w 26"/>
                <a:gd name="T9" fmla="*/ 4 h 6"/>
                <a:gd name="T10" fmla="*/ 0 w 26"/>
                <a:gd name="T11" fmla="*/ 6 h 6"/>
                <a:gd name="T12" fmla="*/ 26 w 26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6">
                  <a:moveTo>
                    <a:pt x="26" y="6"/>
                  </a:move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5" y="0"/>
                    <a:pt x="2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lnTo>
                    <a:pt x="26" y="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0" name="ïṩḷïďé">
              <a:extLst>
                <a:ext uri="{FF2B5EF4-FFF2-40B4-BE49-F238E27FC236}">
                  <a16:creationId xmlns:a16="http://schemas.microsoft.com/office/drawing/2014/main" id="{2B6F6E3D-A315-800B-DCB4-CB64FD42211F}"/>
                </a:ext>
              </a:extLst>
            </p:cNvPr>
            <p:cNvSpPr/>
            <p:nvPr/>
          </p:nvSpPr>
          <p:spPr bwMode="auto">
            <a:xfrm>
              <a:off x="5260181" y="5122663"/>
              <a:ext cx="169862" cy="33337"/>
            </a:xfrm>
            <a:custGeom>
              <a:avLst/>
              <a:gdLst>
                <a:gd name="T0" fmla="*/ 0 w 26"/>
                <a:gd name="T1" fmla="*/ 0 h 5"/>
                <a:gd name="T2" fmla="*/ 0 w 26"/>
                <a:gd name="T3" fmla="*/ 2 h 5"/>
                <a:gd name="T4" fmla="*/ 4 w 26"/>
                <a:gd name="T5" fmla="*/ 5 h 5"/>
                <a:gd name="T6" fmla="*/ 23 w 26"/>
                <a:gd name="T7" fmla="*/ 5 h 5"/>
                <a:gd name="T8" fmla="*/ 26 w 26"/>
                <a:gd name="T9" fmla="*/ 2 h 5"/>
                <a:gd name="T10" fmla="*/ 26 w 26"/>
                <a:gd name="T11" fmla="*/ 0 h 5"/>
                <a:gd name="T12" fmla="*/ 0 w 26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5">
                  <a:moveTo>
                    <a:pt x="0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4"/>
                    <a:pt x="2" y="5"/>
                    <a:pt x="4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5" y="5"/>
                    <a:pt x="26" y="4"/>
                    <a:pt x="26" y="2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1" name="î$ḻîdé">
              <a:extLst>
                <a:ext uri="{FF2B5EF4-FFF2-40B4-BE49-F238E27FC236}">
                  <a16:creationId xmlns:a16="http://schemas.microsoft.com/office/drawing/2014/main" id="{8F33C65F-72BF-4D46-6F76-F701DBB4D9E8}"/>
                </a:ext>
              </a:extLst>
            </p:cNvPr>
            <p:cNvSpPr/>
            <p:nvPr/>
          </p:nvSpPr>
          <p:spPr bwMode="auto">
            <a:xfrm>
              <a:off x="6814344" y="5156000"/>
              <a:ext cx="19050" cy="922337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2" name="ïṡļîḓè">
              <a:extLst>
                <a:ext uri="{FF2B5EF4-FFF2-40B4-BE49-F238E27FC236}">
                  <a16:creationId xmlns:a16="http://schemas.microsoft.com/office/drawing/2014/main" id="{7B46FAE1-35B6-4CED-0DBF-EDE2E60B6E44}"/>
                </a:ext>
              </a:extLst>
            </p:cNvPr>
            <p:cNvSpPr/>
            <p:nvPr/>
          </p:nvSpPr>
          <p:spPr bwMode="auto">
            <a:xfrm>
              <a:off x="6793706" y="5156000"/>
              <a:ext cx="20637" cy="922337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3" name="ïs1ïḍe">
              <a:extLst>
                <a:ext uri="{FF2B5EF4-FFF2-40B4-BE49-F238E27FC236}">
                  <a16:creationId xmlns:a16="http://schemas.microsoft.com/office/drawing/2014/main" id="{40EAA7D4-E546-FC7B-2D1B-CAF338041EF4}"/>
                </a:ext>
              </a:extLst>
            </p:cNvPr>
            <p:cNvSpPr/>
            <p:nvPr/>
          </p:nvSpPr>
          <p:spPr bwMode="auto">
            <a:xfrm>
              <a:off x="6854031" y="5156000"/>
              <a:ext cx="19050" cy="922337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4" name="íşlídè">
              <a:extLst>
                <a:ext uri="{FF2B5EF4-FFF2-40B4-BE49-F238E27FC236}">
                  <a16:creationId xmlns:a16="http://schemas.microsoft.com/office/drawing/2014/main" id="{E4BD8A1D-3895-F7A8-FE29-0F6504403C2F}"/>
                </a:ext>
              </a:extLst>
            </p:cNvPr>
            <p:cNvSpPr/>
            <p:nvPr/>
          </p:nvSpPr>
          <p:spPr bwMode="auto">
            <a:xfrm>
              <a:off x="6833394" y="5156000"/>
              <a:ext cx="20637" cy="922337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5" name="işļíḓe">
              <a:extLst>
                <a:ext uri="{FF2B5EF4-FFF2-40B4-BE49-F238E27FC236}">
                  <a16:creationId xmlns:a16="http://schemas.microsoft.com/office/drawing/2014/main" id="{1918F556-A244-F24B-FE5F-490F1440D4F7}"/>
                </a:ext>
              </a:extLst>
            </p:cNvPr>
            <p:cNvSpPr/>
            <p:nvPr/>
          </p:nvSpPr>
          <p:spPr bwMode="auto">
            <a:xfrm>
              <a:off x="6873081" y="5156000"/>
              <a:ext cx="20637" cy="922337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6" name="iSľidé">
              <a:extLst>
                <a:ext uri="{FF2B5EF4-FFF2-40B4-BE49-F238E27FC236}">
                  <a16:creationId xmlns:a16="http://schemas.microsoft.com/office/drawing/2014/main" id="{6D5DE48E-B8F0-44C0-2917-337C69E42431}"/>
                </a:ext>
              </a:extLst>
            </p:cNvPr>
            <p:cNvSpPr/>
            <p:nvPr/>
          </p:nvSpPr>
          <p:spPr bwMode="auto">
            <a:xfrm>
              <a:off x="6755606" y="6078338"/>
              <a:ext cx="169862" cy="39687"/>
            </a:xfrm>
            <a:custGeom>
              <a:avLst/>
              <a:gdLst>
                <a:gd name="T0" fmla="*/ 26 w 26"/>
                <a:gd name="T1" fmla="*/ 6 h 6"/>
                <a:gd name="T2" fmla="*/ 26 w 26"/>
                <a:gd name="T3" fmla="*/ 4 h 6"/>
                <a:gd name="T4" fmla="*/ 23 w 26"/>
                <a:gd name="T5" fmla="*/ 0 h 6"/>
                <a:gd name="T6" fmla="*/ 4 w 26"/>
                <a:gd name="T7" fmla="*/ 0 h 6"/>
                <a:gd name="T8" fmla="*/ 0 w 26"/>
                <a:gd name="T9" fmla="*/ 4 h 6"/>
                <a:gd name="T10" fmla="*/ 0 w 26"/>
                <a:gd name="T11" fmla="*/ 6 h 6"/>
                <a:gd name="T12" fmla="*/ 26 w 26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6">
                  <a:moveTo>
                    <a:pt x="26" y="6"/>
                  </a:move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5" y="0"/>
                    <a:pt x="2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lnTo>
                    <a:pt x="26" y="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7" name="ïsḷíďè">
              <a:extLst>
                <a:ext uri="{FF2B5EF4-FFF2-40B4-BE49-F238E27FC236}">
                  <a16:creationId xmlns:a16="http://schemas.microsoft.com/office/drawing/2014/main" id="{12284330-B0BC-70AA-FE37-130FEC756A08}"/>
                </a:ext>
              </a:extLst>
            </p:cNvPr>
            <p:cNvSpPr/>
            <p:nvPr/>
          </p:nvSpPr>
          <p:spPr bwMode="auto">
            <a:xfrm>
              <a:off x="6755606" y="5122663"/>
              <a:ext cx="169862" cy="33337"/>
            </a:xfrm>
            <a:custGeom>
              <a:avLst/>
              <a:gdLst>
                <a:gd name="T0" fmla="*/ 0 w 26"/>
                <a:gd name="T1" fmla="*/ 0 h 5"/>
                <a:gd name="T2" fmla="*/ 0 w 26"/>
                <a:gd name="T3" fmla="*/ 2 h 5"/>
                <a:gd name="T4" fmla="*/ 4 w 26"/>
                <a:gd name="T5" fmla="*/ 5 h 5"/>
                <a:gd name="T6" fmla="*/ 23 w 26"/>
                <a:gd name="T7" fmla="*/ 5 h 5"/>
                <a:gd name="T8" fmla="*/ 26 w 26"/>
                <a:gd name="T9" fmla="*/ 2 h 5"/>
                <a:gd name="T10" fmla="*/ 26 w 26"/>
                <a:gd name="T11" fmla="*/ 0 h 5"/>
                <a:gd name="T12" fmla="*/ 0 w 26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5">
                  <a:moveTo>
                    <a:pt x="0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4"/>
                    <a:pt x="2" y="5"/>
                    <a:pt x="4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5" y="5"/>
                    <a:pt x="26" y="4"/>
                    <a:pt x="26" y="2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8" name="ïṩliḑé">
              <a:extLst>
                <a:ext uri="{FF2B5EF4-FFF2-40B4-BE49-F238E27FC236}">
                  <a16:creationId xmlns:a16="http://schemas.microsoft.com/office/drawing/2014/main" id="{A681187B-6D57-2593-C3B0-3DAD8A06E8C5}"/>
                </a:ext>
              </a:extLst>
            </p:cNvPr>
            <p:cNvSpPr/>
            <p:nvPr/>
          </p:nvSpPr>
          <p:spPr bwMode="auto">
            <a:xfrm>
              <a:off x="5720556" y="5300463"/>
              <a:ext cx="750887" cy="817562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9" name="îṧ1îḑe">
              <a:extLst>
                <a:ext uri="{FF2B5EF4-FFF2-40B4-BE49-F238E27FC236}">
                  <a16:creationId xmlns:a16="http://schemas.microsoft.com/office/drawing/2014/main" id="{3A7B844F-137F-01C9-A847-87D4275CF83F}"/>
                </a:ext>
              </a:extLst>
            </p:cNvPr>
            <p:cNvSpPr/>
            <p:nvPr/>
          </p:nvSpPr>
          <p:spPr bwMode="auto">
            <a:xfrm>
              <a:off x="6082506" y="5300463"/>
              <a:ext cx="20637" cy="817562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0" name="í$lîḑe">
              <a:extLst>
                <a:ext uri="{FF2B5EF4-FFF2-40B4-BE49-F238E27FC236}">
                  <a16:creationId xmlns:a16="http://schemas.microsoft.com/office/drawing/2014/main" id="{9756B506-890F-6329-A69D-C64A3F5EE624}"/>
                </a:ext>
              </a:extLst>
            </p:cNvPr>
            <p:cNvSpPr/>
            <p:nvPr/>
          </p:nvSpPr>
          <p:spPr bwMode="auto">
            <a:xfrm>
              <a:off x="5990431" y="5695750"/>
              <a:ext cx="73025" cy="20637"/>
            </a:xfrm>
            <a:custGeom>
              <a:avLst/>
              <a:gdLst>
                <a:gd name="T0" fmla="*/ 11 w 11"/>
                <a:gd name="T1" fmla="*/ 2 h 3"/>
                <a:gd name="T2" fmla="*/ 10 w 11"/>
                <a:gd name="T3" fmla="*/ 3 h 3"/>
                <a:gd name="T4" fmla="*/ 2 w 11"/>
                <a:gd name="T5" fmla="*/ 3 h 3"/>
                <a:gd name="T6" fmla="*/ 0 w 11"/>
                <a:gd name="T7" fmla="*/ 2 h 3"/>
                <a:gd name="T8" fmla="*/ 0 w 11"/>
                <a:gd name="T9" fmla="*/ 2 h 3"/>
                <a:gd name="T10" fmla="*/ 2 w 11"/>
                <a:gd name="T11" fmla="*/ 0 h 3"/>
                <a:gd name="T12" fmla="*/ 10 w 11"/>
                <a:gd name="T13" fmla="*/ 0 h 3"/>
                <a:gd name="T14" fmla="*/ 11 w 11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3">
                  <a:moveTo>
                    <a:pt x="11" y="2"/>
                  </a:moveTo>
                  <a:cubicBezTo>
                    <a:pt x="11" y="2"/>
                    <a:pt x="11" y="3"/>
                    <a:pt x="10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1" y="0"/>
                    <a:pt x="11" y="1"/>
                    <a:pt x="11" y="2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1" name="ïṡļîḑé">
              <a:extLst>
                <a:ext uri="{FF2B5EF4-FFF2-40B4-BE49-F238E27FC236}">
                  <a16:creationId xmlns:a16="http://schemas.microsoft.com/office/drawing/2014/main" id="{4DD05D59-4EA0-FF40-4073-87CA8AA7EDEA}"/>
                </a:ext>
              </a:extLst>
            </p:cNvPr>
            <p:cNvSpPr/>
            <p:nvPr/>
          </p:nvSpPr>
          <p:spPr bwMode="auto">
            <a:xfrm>
              <a:off x="6122194" y="5695750"/>
              <a:ext cx="73025" cy="20637"/>
            </a:xfrm>
            <a:custGeom>
              <a:avLst/>
              <a:gdLst>
                <a:gd name="T0" fmla="*/ 11 w 11"/>
                <a:gd name="T1" fmla="*/ 2 h 3"/>
                <a:gd name="T2" fmla="*/ 10 w 11"/>
                <a:gd name="T3" fmla="*/ 3 h 3"/>
                <a:gd name="T4" fmla="*/ 2 w 11"/>
                <a:gd name="T5" fmla="*/ 3 h 3"/>
                <a:gd name="T6" fmla="*/ 0 w 11"/>
                <a:gd name="T7" fmla="*/ 2 h 3"/>
                <a:gd name="T8" fmla="*/ 0 w 11"/>
                <a:gd name="T9" fmla="*/ 2 h 3"/>
                <a:gd name="T10" fmla="*/ 2 w 11"/>
                <a:gd name="T11" fmla="*/ 0 h 3"/>
                <a:gd name="T12" fmla="*/ 10 w 11"/>
                <a:gd name="T13" fmla="*/ 0 h 3"/>
                <a:gd name="T14" fmla="*/ 11 w 11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3">
                  <a:moveTo>
                    <a:pt x="11" y="2"/>
                  </a:moveTo>
                  <a:cubicBezTo>
                    <a:pt x="11" y="2"/>
                    <a:pt x="11" y="3"/>
                    <a:pt x="10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1" y="0"/>
                    <a:pt x="11" y="1"/>
                    <a:pt x="11" y="2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2" name="iŝ1ídè">
              <a:extLst>
                <a:ext uri="{FF2B5EF4-FFF2-40B4-BE49-F238E27FC236}">
                  <a16:creationId xmlns:a16="http://schemas.microsoft.com/office/drawing/2014/main" id="{6C8ACF3A-93F2-28E9-3F26-DB2FD8090D0A}"/>
                </a:ext>
              </a:extLst>
            </p:cNvPr>
            <p:cNvSpPr/>
            <p:nvPr/>
          </p:nvSpPr>
          <p:spPr bwMode="auto">
            <a:xfrm>
              <a:off x="5212556" y="4878188"/>
              <a:ext cx="1758950" cy="250825"/>
            </a:xfrm>
            <a:custGeom>
              <a:avLst/>
              <a:gdLst>
                <a:gd name="T0" fmla="*/ 1108 w 1108"/>
                <a:gd name="T1" fmla="*/ 158 h 158"/>
                <a:gd name="T2" fmla="*/ 0 w 1108"/>
                <a:gd name="T3" fmla="*/ 158 h 158"/>
                <a:gd name="T4" fmla="*/ 196 w 1108"/>
                <a:gd name="T5" fmla="*/ 0 h 158"/>
                <a:gd name="T6" fmla="*/ 918 w 1108"/>
                <a:gd name="T7" fmla="*/ 0 h 158"/>
                <a:gd name="T8" fmla="*/ 1108 w 1108"/>
                <a:gd name="T9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8" h="158">
                  <a:moveTo>
                    <a:pt x="1108" y="158"/>
                  </a:moveTo>
                  <a:lnTo>
                    <a:pt x="0" y="158"/>
                  </a:lnTo>
                  <a:lnTo>
                    <a:pt x="196" y="0"/>
                  </a:lnTo>
                  <a:lnTo>
                    <a:pt x="918" y="0"/>
                  </a:lnTo>
                  <a:lnTo>
                    <a:pt x="1108" y="158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3" name="íş1ïḑé">
              <a:extLst>
                <a:ext uri="{FF2B5EF4-FFF2-40B4-BE49-F238E27FC236}">
                  <a16:creationId xmlns:a16="http://schemas.microsoft.com/office/drawing/2014/main" id="{DF45C95C-8BCF-46F8-7E42-BA7C697B774D}"/>
                </a:ext>
              </a:extLst>
            </p:cNvPr>
            <p:cNvSpPr/>
            <p:nvPr/>
          </p:nvSpPr>
          <p:spPr bwMode="auto">
            <a:xfrm>
              <a:off x="5212556" y="5082975"/>
              <a:ext cx="1758950" cy="46037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4" name="išlïḓe">
              <a:extLst>
                <a:ext uri="{FF2B5EF4-FFF2-40B4-BE49-F238E27FC236}">
                  <a16:creationId xmlns:a16="http://schemas.microsoft.com/office/drawing/2014/main" id="{A014D018-A0D7-3C71-9021-2E0BA08DBAB3}"/>
                </a:ext>
              </a:extLst>
            </p:cNvPr>
            <p:cNvSpPr/>
            <p:nvPr/>
          </p:nvSpPr>
          <p:spPr bwMode="auto">
            <a:xfrm>
              <a:off x="3480594" y="3184325"/>
              <a:ext cx="5230812" cy="23177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5" name="ïṥľíḑê">
              <a:extLst>
                <a:ext uri="{FF2B5EF4-FFF2-40B4-BE49-F238E27FC236}">
                  <a16:creationId xmlns:a16="http://schemas.microsoft.com/office/drawing/2014/main" id="{8B6EB8ED-89BB-210E-AB10-01D0353F7BD6}"/>
                </a:ext>
              </a:extLst>
            </p:cNvPr>
            <p:cNvSpPr/>
            <p:nvPr/>
          </p:nvSpPr>
          <p:spPr bwMode="auto">
            <a:xfrm>
              <a:off x="3480594" y="2169913"/>
              <a:ext cx="5230812" cy="230187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6" name="ísļîḍé">
              <a:extLst>
                <a:ext uri="{FF2B5EF4-FFF2-40B4-BE49-F238E27FC236}">
                  <a16:creationId xmlns:a16="http://schemas.microsoft.com/office/drawing/2014/main" id="{ADADB51A-AED0-31EE-5E59-0F2E7DD0DFB5}"/>
                </a:ext>
              </a:extLst>
            </p:cNvPr>
            <p:cNvSpPr/>
            <p:nvPr/>
          </p:nvSpPr>
          <p:spPr bwMode="auto">
            <a:xfrm>
              <a:off x="3928269" y="2485825"/>
              <a:ext cx="290512" cy="612775"/>
            </a:xfrm>
            <a:prstGeom prst="rect">
              <a:avLst/>
            </a:prstGeom>
            <a:solidFill>
              <a:srgbClr val="B4F2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7" name="ï$ḻîdê">
              <a:extLst>
                <a:ext uri="{FF2B5EF4-FFF2-40B4-BE49-F238E27FC236}">
                  <a16:creationId xmlns:a16="http://schemas.microsoft.com/office/drawing/2014/main" id="{393EE6FA-70DE-DC51-D52E-A29F00B9FCAA}"/>
                </a:ext>
              </a:extLst>
            </p:cNvPr>
            <p:cNvSpPr/>
            <p:nvPr/>
          </p:nvSpPr>
          <p:spPr bwMode="auto">
            <a:xfrm>
              <a:off x="3928269" y="2485825"/>
              <a:ext cx="290512" cy="612775"/>
            </a:xfrm>
            <a:prstGeom prst="rect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8" name="î$ḷïdé">
              <a:extLst>
                <a:ext uri="{FF2B5EF4-FFF2-40B4-BE49-F238E27FC236}">
                  <a16:creationId xmlns:a16="http://schemas.microsoft.com/office/drawing/2014/main" id="{E4D372DC-E235-7664-F32A-892FD9425B46}"/>
                </a:ext>
              </a:extLst>
            </p:cNvPr>
            <p:cNvSpPr/>
            <p:nvPr/>
          </p:nvSpPr>
          <p:spPr bwMode="auto">
            <a:xfrm>
              <a:off x="4733131" y="2485825"/>
              <a:ext cx="288925" cy="612775"/>
            </a:xfrm>
            <a:prstGeom prst="rect">
              <a:avLst/>
            </a:prstGeom>
            <a:solidFill>
              <a:srgbClr val="B4F2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9" name="ïṥḷîḓé">
              <a:extLst>
                <a:ext uri="{FF2B5EF4-FFF2-40B4-BE49-F238E27FC236}">
                  <a16:creationId xmlns:a16="http://schemas.microsoft.com/office/drawing/2014/main" id="{9CFC8BB9-4772-8D80-BF89-565C73DD3E6C}"/>
                </a:ext>
              </a:extLst>
            </p:cNvPr>
            <p:cNvSpPr/>
            <p:nvPr/>
          </p:nvSpPr>
          <p:spPr bwMode="auto">
            <a:xfrm>
              <a:off x="4733131" y="2485825"/>
              <a:ext cx="288925" cy="612775"/>
            </a:xfrm>
            <a:prstGeom prst="rect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0" name="ïSļîḑê">
              <a:extLst>
                <a:ext uri="{FF2B5EF4-FFF2-40B4-BE49-F238E27FC236}">
                  <a16:creationId xmlns:a16="http://schemas.microsoft.com/office/drawing/2014/main" id="{DF544AE3-CC8E-7877-5936-ADE6B50B9559}"/>
                </a:ext>
              </a:extLst>
            </p:cNvPr>
            <p:cNvSpPr/>
            <p:nvPr/>
          </p:nvSpPr>
          <p:spPr bwMode="auto">
            <a:xfrm>
              <a:off x="5542756" y="2485825"/>
              <a:ext cx="290512" cy="612775"/>
            </a:xfrm>
            <a:prstGeom prst="rect">
              <a:avLst/>
            </a:prstGeom>
            <a:solidFill>
              <a:srgbClr val="B4F2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1" name="íṣ1idê">
              <a:extLst>
                <a:ext uri="{FF2B5EF4-FFF2-40B4-BE49-F238E27FC236}">
                  <a16:creationId xmlns:a16="http://schemas.microsoft.com/office/drawing/2014/main" id="{30C11248-FB7F-A75A-4767-48D01F46C442}"/>
                </a:ext>
              </a:extLst>
            </p:cNvPr>
            <p:cNvSpPr/>
            <p:nvPr/>
          </p:nvSpPr>
          <p:spPr bwMode="auto">
            <a:xfrm>
              <a:off x="5542756" y="2485825"/>
              <a:ext cx="290512" cy="612775"/>
            </a:xfrm>
            <a:prstGeom prst="rect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2" name="îŝľîdè">
              <a:extLst>
                <a:ext uri="{FF2B5EF4-FFF2-40B4-BE49-F238E27FC236}">
                  <a16:creationId xmlns:a16="http://schemas.microsoft.com/office/drawing/2014/main" id="{AB16FF9E-321A-C9FE-0489-552239DF6D8E}"/>
                </a:ext>
              </a:extLst>
            </p:cNvPr>
            <p:cNvSpPr/>
            <p:nvPr/>
          </p:nvSpPr>
          <p:spPr bwMode="auto">
            <a:xfrm>
              <a:off x="6352381" y="2485825"/>
              <a:ext cx="290512" cy="612775"/>
            </a:xfrm>
            <a:prstGeom prst="rect">
              <a:avLst/>
            </a:prstGeom>
            <a:solidFill>
              <a:srgbClr val="B4F2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3" name="îṩḷíḍé">
              <a:extLst>
                <a:ext uri="{FF2B5EF4-FFF2-40B4-BE49-F238E27FC236}">
                  <a16:creationId xmlns:a16="http://schemas.microsoft.com/office/drawing/2014/main" id="{5B8BBE9F-D987-0A10-0651-048F4929BB2B}"/>
                </a:ext>
              </a:extLst>
            </p:cNvPr>
            <p:cNvSpPr/>
            <p:nvPr/>
          </p:nvSpPr>
          <p:spPr bwMode="auto">
            <a:xfrm>
              <a:off x="6352381" y="2485825"/>
              <a:ext cx="290512" cy="612775"/>
            </a:xfrm>
            <a:prstGeom prst="rect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4" name="í$ľïḍe">
              <a:extLst>
                <a:ext uri="{FF2B5EF4-FFF2-40B4-BE49-F238E27FC236}">
                  <a16:creationId xmlns:a16="http://schemas.microsoft.com/office/drawing/2014/main" id="{74699D4B-422D-10FD-4D44-F7742C9A83AB}"/>
                </a:ext>
              </a:extLst>
            </p:cNvPr>
            <p:cNvSpPr/>
            <p:nvPr/>
          </p:nvSpPr>
          <p:spPr bwMode="auto">
            <a:xfrm>
              <a:off x="7163594" y="2485825"/>
              <a:ext cx="288925" cy="612775"/>
            </a:xfrm>
            <a:prstGeom prst="rect">
              <a:avLst/>
            </a:prstGeom>
            <a:solidFill>
              <a:srgbClr val="B4F2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5" name="iṧľïďè">
              <a:extLst>
                <a:ext uri="{FF2B5EF4-FFF2-40B4-BE49-F238E27FC236}">
                  <a16:creationId xmlns:a16="http://schemas.microsoft.com/office/drawing/2014/main" id="{B88646AB-A785-EEEB-E093-9E2C52C5BAD7}"/>
                </a:ext>
              </a:extLst>
            </p:cNvPr>
            <p:cNvSpPr/>
            <p:nvPr/>
          </p:nvSpPr>
          <p:spPr bwMode="auto">
            <a:xfrm>
              <a:off x="7163594" y="2485825"/>
              <a:ext cx="288925" cy="612775"/>
            </a:xfrm>
            <a:prstGeom prst="rect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6" name="ï$ļïḋé">
              <a:extLst>
                <a:ext uri="{FF2B5EF4-FFF2-40B4-BE49-F238E27FC236}">
                  <a16:creationId xmlns:a16="http://schemas.microsoft.com/office/drawing/2014/main" id="{8591DF00-0B46-A8F4-1ED3-074311C7ECEF}"/>
                </a:ext>
              </a:extLst>
            </p:cNvPr>
            <p:cNvSpPr/>
            <p:nvPr/>
          </p:nvSpPr>
          <p:spPr bwMode="auto">
            <a:xfrm>
              <a:off x="7966869" y="2485825"/>
              <a:ext cx="290512" cy="612775"/>
            </a:xfrm>
            <a:prstGeom prst="rect">
              <a:avLst/>
            </a:prstGeom>
            <a:solidFill>
              <a:srgbClr val="B4F2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7" name="îś1îdè">
              <a:extLst>
                <a:ext uri="{FF2B5EF4-FFF2-40B4-BE49-F238E27FC236}">
                  <a16:creationId xmlns:a16="http://schemas.microsoft.com/office/drawing/2014/main" id="{C7E97DFD-305D-9E91-6868-5856C2F234C8}"/>
                </a:ext>
              </a:extLst>
            </p:cNvPr>
            <p:cNvSpPr/>
            <p:nvPr/>
          </p:nvSpPr>
          <p:spPr bwMode="auto">
            <a:xfrm>
              <a:off x="7966869" y="2485825"/>
              <a:ext cx="290512" cy="612775"/>
            </a:xfrm>
            <a:prstGeom prst="rect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8" name="iṩľíďe">
              <a:extLst>
                <a:ext uri="{FF2B5EF4-FFF2-40B4-BE49-F238E27FC236}">
                  <a16:creationId xmlns:a16="http://schemas.microsoft.com/office/drawing/2014/main" id="{12DBB58D-5EA6-B835-FD26-DA9AB8768956}"/>
                </a:ext>
              </a:extLst>
            </p:cNvPr>
            <p:cNvSpPr/>
            <p:nvPr/>
          </p:nvSpPr>
          <p:spPr bwMode="auto">
            <a:xfrm>
              <a:off x="5252244" y="3759000"/>
              <a:ext cx="290512" cy="830262"/>
            </a:xfrm>
            <a:prstGeom prst="rect">
              <a:avLst/>
            </a:prstGeom>
            <a:solidFill>
              <a:srgbClr val="B4F2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9" name="ïṩļïḋè">
              <a:extLst>
                <a:ext uri="{FF2B5EF4-FFF2-40B4-BE49-F238E27FC236}">
                  <a16:creationId xmlns:a16="http://schemas.microsoft.com/office/drawing/2014/main" id="{AF3B22D3-CF65-8133-3DD9-7CF74700EAD9}"/>
                </a:ext>
              </a:extLst>
            </p:cNvPr>
            <p:cNvSpPr/>
            <p:nvPr/>
          </p:nvSpPr>
          <p:spPr bwMode="auto">
            <a:xfrm>
              <a:off x="5252244" y="3759000"/>
              <a:ext cx="290512" cy="830262"/>
            </a:xfrm>
            <a:prstGeom prst="rect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0" name="îṩlidè">
              <a:extLst>
                <a:ext uri="{FF2B5EF4-FFF2-40B4-BE49-F238E27FC236}">
                  <a16:creationId xmlns:a16="http://schemas.microsoft.com/office/drawing/2014/main" id="{09E4F045-1DE1-B365-629F-A92A5DF8F434}"/>
                </a:ext>
              </a:extLst>
            </p:cNvPr>
            <p:cNvSpPr/>
            <p:nvPr/>
          </p:nvSpPr>
          <p:spPr bwMode="auto">
            <a:xfrm>
              <a:off x="5220494" y="4589263"/>
              <a:ext cx="349250" cy="52387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1" name="íṧḻïḑê">
              <a:extLst>
                <a:ext uri="{FF2B5EF4-FFF2-40B4-BE49-F238E27FC236}">
                  <a16:creationId xmlns:a16="http://schemas.microsoft.com/office/drawing/2014/main" id="{00253D19-E5D0-11BC-FD7A-EC5651F63339}"/>
                </a:ext>
              </a:extLst>
            </p:cNvPr>
            <p:cNvSpPr/>
            <p:nvPr/>
          </p:nvSpPr>
          <p:spPr bwMode="auto">
            <a:xfrm>
              <a:off x="5252244" y="3844725"/>
              <a:ext cx="290512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2" name="îṧliḓe">
              <a:extLst>
                <a:ext uri="{FF2B5EF4-FFF2-40B4-BE49-F238E27FC236}">
                  <a16:creationId xmlns:a16="http://schemas.microsoft.com/office/drawing/2014/main" id="{818C29B5-D3F2-248F-9734-FA8D0A536ABC}"/>
                </a:ext>
              </a:extLst>
            </p:cNvPr>
            <p:cNvSpPr/>
            <p:nvPr/>
          </p:nvSpPr>
          <p:spPr bwMode="auto">
            <a:xfrm>
              <a:off x="5252244" y="3976488"/>
              <a:ext cx="290512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3" name="îṥ1iḑê">
              <a:extLst>
                <a:ext uri="{FF2B5EF4-FFF2-40B4-BE49-F238E27FC236}">
                  <a16:creationId xmlns:a16="http://schemas.microsoft.com/office/drawing/2014/main" id="{0F8CE0B1-BD45-595B-08BC-65F0DEDF559D}"/>
                </a:ext>
              </a:extLst>
            </p:cNvPr>
            <p:cNvSpPr/>
            <p:nvPr/>
          </p:nvSpPr>
          <p:spPr bwMode="auto">
            <a:xfrm>
              <a:off x="5252244" y="4108250"/>
              <a:ext cx="290512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4" name="îṧḻíďè">
              <a:extLst>
                <a:ext uri="{FF2B5EF4-FFF2-40B4-BE49-F238E27FC236}">
                  <a16:creationId xmlns:a16="http://schemas.microsoft.com/office/drawing/2014/main" id="{FABCA578-8AC8-308C-0212-AF70EEE7FE8D}"/>
                </a:ext>
              </a:extLst>
            </p:cNvPr>
            <p:cNvSpPr/>
            <p:nvPr/>
          </p:nvSpPr>
          <p:spPr bwMode="auto">
            <a:xfrm>
              <a:off x="5252244" y="4240013"/>
              <a:ext cx="290512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5" name="ïSḻiḍê">
              <a:extLst>
                <a:ext uri="{FF2B5EF4-FFF2-40B4-BE49-F238E27FC236}">
                  <a16:creationId xmlns:a16="http://schemas.microsoft.com/office/drawing/2014/main" id="{9A192D08-5D35-9489-0F66-B92C982EA0BB}"/>
                </a:ext>
              </a:extLst>
            </p:cNvPr>
            <p:cNvSpPr/>
            <p:nvPr/>
          </p:nvSpPr>
          <p:spPr bwMode="auto">
            <a:xfrm>
              <a:off x="5252244" y="4371775"/>
              <a:ext cx="290512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6" name="íṣlïḋè">
              <a:extLst>
                <a:ext uri="{FF2B5EF4-FFF2-40B4-BE49-F238E27FC236}">
                  <a16:creationId xmlns:a16="http://schemas.microsoft.com/office/drawing/2014/main" id="{482BB1EF-4C13-04DB-0B22-13BCE7C1A650}"/>
                </a:ext>
              </a:extLst>
            </p:cNvPr>
            <p:cNvSpPr/>
            <p:nvPr/>
          </p:nvSpPr>
          <p:spPr bwMode="auto">
            <a:xfrm>
              <a:off x="5252244" y="4497188"/>
              <a:ext cx="290512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7" name="îśḻîḓe">
              <a:extLst>
                <a:ext uri="{FF2B5EF4-FFF2-40B4-BE49-F238E27FC236}">
                  <a16:creationId xmlns:a16="http://schemas.microsoft.com/office/drawing/2014/main" id="{9B11A81C-BBAD-28C7-2D5A-EEAD55CD1F5B}"/>
                </a:ext>
              </a:extLst>
            </p:cNvPr>
            <p:cNvSpPr/>
            <p:nvPr/>
          </p:nvSpPr>
          <p:spPr bwMode="auto">
            <a:xfrm>
              <a:off x="5398294" y="3759000"/>
              <a:ext cx="0" cy="830262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8" name="iṧḷíḍé">
              <a:extLst>
                <a:ext uri="{FF2B5EF4-FFF2-40B4-BE49-F238E27FC236}">
                  <a16:creationId xmlns:a16="http://schemas.microsoft.com/office/drawing/2014/main" id="{5CE2B9C5-4D0C-AE96-3191-648992FAB56F}"/>
                </a:ext>
              </a:extLst>
            </p:cNvPr>
            <p:cNvSpPr/>
            <p:nvPr/>
          </p:nvSpPr>
          <p:spPr bwMode="auto">
            <a:xfrm>
              <a:off x="5714206" y="3759000"/>
              <a:ext cx="288925" cy="830262"/>
            </a:xfrm>
            <a:prstGeom prst="rect">
              <a:avLst/>
            </a:prstGeom>
            <a:solidFill>
              <a:srgbClr val="B4F2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9" name="iṥḻiḑè">
              <a:extLst>
                <a:ext uri="{FF2B5EF4-FFF2-40B4-BE49-F238E27FC236}">
                  <a16:creationId xmlns:a16="http://schemas.microsoft.com/office/drawing/2014/main" id="{62330C74-2886-9CC6-CA38-A7A2AF646B2A}"/>
                </a:ext>
              </a:extLst>
            </p:cNvPr>
            <p:cNvSpPr/>
            <p:nvPr/>
          </p:nvSpPr>
          <p:spPr bwMode="auto">
            <a:xfrm>
              <a:off x="5714206" y="3759000"/>
              <a:ext cx="288925" cy="830262"/>
            </a:xfrm>
            <a:prstGeom prst="rect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0" name="í$ḷídé">
              <a:extLst>
                <a:ext uri="{FF2B5EF4-FFF2-40B4-BE49-F238E27FC236}">
                  <a16:creationId xmlns:a16="http://schemas.microsoft.com/office/drawing/2014/main" id="{A00788A3-5497-C4C0-2BE8-3D55699D886A}"/>
                </a:ext>
              </a:extLst>
            </p:cNvPr>
            <p:cNvSpPr/>
            <p:nvPr/>
          </p:nvSpPr>
          <p:spPr bwMode="auto">
            <a:xfrm>
              <a:off x="5687219" y="4589263"/>
              <a:ext cx="349250" cy="52387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1" name="ïṩľíďe">
              <a:extLst>
                <a:ext uri="{FF2B5EF4-FFF2-40B4-BE49-F238E27FC236}">
                  <a16:creationId xmlns:a16="http://schemas.microsoft.com/office/drawing/2014/main" id="{2BAC52B6-7CC1-68FD-341A-A536F87997F1}"/>
                </a:ext>
              </a:extLst>
            </p:cNvPr>
            <p:cNvSpPr/>
            <p:nvPr/>
          </p:nvSpPr>
          <p:spPr bwMode="auto">
            <a:xfrm>
              <a:off x="5714206" y="3844725"/>
              <a:ext cx="288925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2" name="ïŝlïḍè">
              <a:extLst>
                <a:ext uri="{FF2B5EF4-FFF2-40B4-BE49-F238E27FC236}">
                  <a16:creationId xmlns:a16="http://schemas.microsoft.com/office/drawing/2014/main" id="{DDC9C337-023E-9266-33DB-AF08840417B7}"/>
                </a:ext>
              </a:extLst>
            </p:cNvPr>
            <p:cNvSpPr/>
            <p:nvPr/>
          </p:nvSpPr>
          <p:spPr bwMode="auto">
            <a:xfrm>
              <a:off x="5714206" y="3976488"/>
              <a:ext cx="288925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3" name="iş1ïḋe">
              <a:extLst>
                <a:ext uri="{FF2B5EF4-FFF2-40B4-BE49-F238E27FC236}">
                  <a16:creationId xmlns:a16="http://schemas.microsoft.com/office/drawing/2014/main" id="{B2B49C7D-9D77-DFF6-FBC1-074090A565EA}"/>
                </a:ext>
              </a:extLst>
            </p:cNvPr>
            <p:cNvSpPr/>
            <p:nvPr/>
          </p:nvSpPr>
          <p:spPr bwMode="auto">
            <a:xfrm>
              <a:off x="5714206" y="4108250"/>
              <a:ext cx="288925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4" name="îṩļíďê">
              <a:extLst>
                <a:ext uri="{FF2B5EF4-FFF2-40B4-BE49-F238E27FC236}">
                  <a16:creationId xmlns:a16="http://schemas.microsoft.com/office/drawing/2014/main" id="{FFDE6FCD-1578-E1C6-845A-F96202DAB9C4}"/>
                </a:ext>
              </a:extLst>
            </p:cNvPr>
            <p:cNvSpPr/>
            <p:nvPr/>
          </p:nvSpPr>
          <p:spPr bwMode="auto">
            <a:xfrm>
              <a:off x="5714206" y="4240013"/>
              <a:ext cx="288925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5" name="ïs1ïḍe">
              <a:extLst>
                <a:ext uri="{FF2B5EF4-FFF2-40B4-BE49-F238E27FC236}">
                  <a16:creationId xmlns:a16="http://schemas.microsoft.com/office/drawing/2014/main" id="{725B4D35-50B5-095F-DAC2-1D4392E32DB2}"/>
                </a:ext>
              </a:extLst>
            </p:cNvPr>
            <p:cNvSpPr/>
            <p:nvPr/>
          </p:nvSpPr>
          <p:spPr bwMode="auto">
            <a:xfrm>
              <a:off x="5714206" y="4371775"/>
              <a:ext cx="288925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6" name="îS1íḓe">
              <a:extLst>
                <a:ext uri="{FF2B5EF4-FFF2-40B4-BE49-F238E27FC236}">
                  <a16:creationId xmlns:a16="http://schemas.microsoft.com/office/drawing/2014/main" id="{E9EC9D11-1376-F4A1-2AF8-1B2B5CDF8B5A}"/>
                </a:ext>
              </a:extLst>
            </p:cNvPr>
            <p:cNvSpPr/>
            <p:nvPr/>
          </p:nvSpPr>
          <p:spPr bwMode="auto">
            <a:xfrm>
              <a:off x="5714206" y="4497188"/>
              <a:ext cx="288925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7" name="îṣḻîḑé">
              <a:extLst>
                <a:ext uri="{FF2B5EF4-FFF2-40B4-BE49-F238E27FC236}">
                  <a16:creationId xmlns:a16="http://schemas.microsoft.com/office/drawing/2014/main" id="{9E017430-DC6F-9169-4CEE-D5AA79831BBA}"/>
                </a:ext>
              </a:extLst>
            </p:cNvPr>
            <p:cNvSpPr/>
            <p:nvPr/>
          </p:nvSpPr>
          <p:spPr bwMode="auto">
            <a:xfrm>
              <a:off x="5858669" y="3759000"/>
              <a:ext cx="0" cy="830262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8" name="íṩ1îdé">
              <a:extLst>
                <a:ext uri="{FF2B5EF4-FFF2-40B4-BE49-F238E27FC236}">
                  <a16:creationId xmlns:a16="http://schemas.microsoft.com/office/drawing/2014/main" id="{FB9E329B-7ACD-E1D1-E630-E1F2237F4C6D}"/>
                </a:ext>
              </a:extLst>
            </p:cNvPr>
            <p:cNvSpPr/>
            <p:nvPr/>
          </p:nvSpPr>
          <p:spPr bwMode="auto">
            <a:xfrm>
              <a:off x="6180931" y="3759000"/>
              <a:ext cx="290512" cy="830262"/>
            </a:xfrm>
            <a:prstGeom prst="rect">
              <a:avLst/>
            </a:prstGeom>
            <a:solidFill>
              <a:srgbClr val="B4F2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9" name="iṩḻîḓé">
              <a:extLst>
                <a:ext uri="{FF2B5EF4-FFF2-40B4-BE49-F238E27FC236}">
                  <a16:creationId xmlns:a16="http://schemas.microsoft.com/office/drawing/2014/main" id="{2E7BA04C-356C-82D0-B96F-3537AE2E647C}"/>
                </a:ext>
              </a:extLst>
            </p:cNvPr>
            <p:cNvSpPr/>
            <p:nvPr/>
          </p:nvSpPr>
          <p:spPr bwMode="auto">
            <a:xfrm>
              <a:off x="6180931" y="3759000"/>
              <a:ext cx="290512" cy="830262"/>
            </a:xfrm>
            <a:prstGeom prst="rect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0" name="ïṣľîḑé">
              <a:extLst>
                <a:ext uri="{FF2B5EF4-FFF2-40B4-BE49-F238E27FC236}">
                  <a16:creationId xmlns:a16="http://schemas.microsoft.com/office/drawing/2014/main" id="{77166882-1E82-2441-DE5A-A2EC70B06C02}"/>
                </a:ext>
              </a:extLst>
            </p:cNvPr>
            <p:cNvSpPr/>
            <p:nvPr/>
          </p:nvSpPr>
          <p:spPr bwMode="auto">
            <a:xfrm>
              <a:off x="6155531" y="4589263"/>
              <a:ext cx="349250" cy="52387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1" name="işliḋè">
              <a:extLst>
                <a:ext uri="{FF2B5EF4-FFF2-40B4-BE49-F238E27FC236}">
                  <a16:creationId xmlns:a16="http://schemas.microsoft.com/office/drawing/2014/main" id="{884162C2-B969-468C-0209-7F8D9801E9D9}"/>
                </a:ext>
              </a:extLst>
            </p:cNvPr>
            <p:cNvSpPr/>
            <p:nvPr/>
          </p:nvSpPr>
          <p:spPr bwMode="auto">
            <a:xfrm>
              <a:off x="6180931" y="3844725"/>
              <a:ext cx="290512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2" name="iṧlïḋé">
              <a:extLst>
                <a:ext uri="{FF2B5EF4-FFF2-40B4-BE49-F238E27FC236}">
                  <a16:creationId xmlns:a16="http://schemas.microsoft.com/office/drawing/2014/main" id="{C06FFF84-8124-33E3-3D88-6FEF5FFDAF05}"/>
                </a:ext>
              </a:extLst>
            </p:cNvPr>
            <p:cNvSpPr/>
            <p:nvPr/>
          </p:nvSpPr>
          <p:spPr bwMode="auto">
            <a:xfrm>
              <a:off x="6180931" y="3976488"/>
              <a:ext cx="290512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3" name="íşḻïďé">
              <a:extLst>
                <a:ext uri="{FF2B5EF4-FFF2-40B4-BE49-F238E27FC236}">
                  <a16:creationId xmlns:a16="http://schemas.microsoft.com/office/drawing/2014/main" id="{0EC3BA9B-B772-43DF-1FDC-10E636D6B6BE}"/>
                </a:ext>
              </a:extLst>
            </p:cNvPr>
            <p:cNvSpPr/>
            <p:nvPr/>
          </p:nvSpPr>
          <p:spPr bwMode="auto">
            <a:xfrm>
              <a:off x="6180931" y="4108250"/>
              <a:ext cx="290512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4" name="îs1íďê">
              <a:extLst>
                <a:ext uri="{FF2B5EF4-FFF2-40B4-BE49-F238E27FC236}">
                  <a16:creationId xmlns:a16="http://schemas.microsoft.com/office/drawing/2014/main" id="{E28FF0EF-3CB5-03FA-E072-02B9703E4566}"/>
                </a:ext>
              </a:extLst>
            </p:cNvPr>
            <p:cNvSpPr/>
            <p:nvPr/>
          </p:nvSpPr>
          <p:spPr bwMode="auto">
            <a:xfrm>
              <a:off x="6180931" y="4240013"/>
              <a:ext cx="290512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5" name="işlíḍe">
              <a:extLst>
                <a:ext uri="{FF2B5EF4-FFF2-40B4-BE49-F238E27FC236}">
                  <a16:creationId xmlns:a16="http://schemas.microsoft.com/office/drawing/2014/main" id="{E46F671C-D377-208B-0D95-F2DE7B0D128D}"/>
                </a:ext>
              </a:extLst>
            </p:cNvPr>
            <p:cNvSpPr/>
            <p:nvPr/>
          </p:nvSpPr>
          <p:spPr bwMode="auto">
            <a:xfrm>
              <a:off x="6180931" y="4371775"/>
              <a:ext cx="290512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6" name="ïSḻiḑé">
              <a:extLst>
                <a:ext uri="{FF2B5EF4-FFF2-40B4-BE49-F238E27FC236}">
                  <a16:creationId xmlns:a16="http://schemas.microsoft.com/office/drawing/2014/main" id="{5C6E1731-74D7-D487-AAC5-FD81F3797CEE}"/>
                </a:ext>
              </a:extLst>
            </p:cNvPr>
            <p:cNvSpPr/>
            <p:nvPr/>
          </p:nvSpPr>
          <p:spPr bwMode="auto">
            <a:xfrm>
              <a:off x="6180931" y="4497188"/>
              <a:ext cx="290512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7" name="îslîḑè">
              <a:extLst>
                <a:ext uri="{FF2B5EF4-FFF2-40B4-BE49-F238E27FC236}">
                  <a16:creationId xmlns:a16="http://schemas.microsoft.com/office/drawing/2014/main" id="{BCCAC8FF-B477-1EC3-7A5D-186973923AF8}"/>
                </a:ext>
              </a:extLst>
            </p:cNvPr>
            <p:cNvSpPr/>
            <p:nvPr/>
          </p:nvSpPr>
          <p:spPr bwMode="auto">
            <a:xfrm>
              <a:off x="6326981" y="3759000"/>
              <a:ext cx="0" cy="830262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8" name="í$líḋê">
              <a:extLst>
                <a:ext uri="{FF2B5EF4-FFF2-40B4-BE49-F238E27FC236}">
                  <a16:creationId xmlns:a16="http://schemas.microsoft.com/office/drawing/2014/main" id="{D6C29738-2B32-01FE-5A65-33A7919CAC36}"/>
                </a:ext>
              </a:extLst>
            </p:cNvPr>
            <p:cNvSpPr/>
            <p:nvPr/>
          </p:nvSpPr>
          <p:spPr bwMode="auto">
            <a:xfrm>
              <a:off x="6649244" y="3759000"/>
              <a:ext cx="290512" cy="830262"/>
            </a:xfrm>
            <a:prstGeom prst="rect">
              <a:avLst/>
            </a:prstGeom>
            <a:solidFill>
              <a:srgbClr val="B4F2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9" name="ïsḷïďè">
              <a:extLst>
                <a:ext uri="{FF2B5EF4-FFF2-40B4-BE49-F238E27FC236}">
                  <a16:creationId xmlns:a16="http://schemas.microsoft.com/office/drawing/2014/main" id="{6205005A-8AD9-3688-D7D4-079DF0F24548}"/>
                </a:ext>
              </a:extLst>
            </p:cNvPr>
            <p:cNvSpPr/>
            <p:nvPr/>
          </p:nvSpPr>
          <p:spPr bwMode="auto">
            <a:xfrm>
              <a:off x="6649244" y="3759000"/>
              <a:ext cx="290512" cy="830262"/>
            </a:xfrm>
            <a:prstGeom prst="rect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0" name="îṣ1idè">
              <a:extLst>
                <a:ext uri="{FF2B5EF4-FFF2-40B4-BE49-F238E27FC236}">
                  <a16:creationId xmlns:a16="http://schemas.microsoft.com/office/drawing/2014/main" id="{48F81BDA-D985-7490-5891-6A11C703DE8C}"/>
                </a:ext>
              </a:extLst>
            </p:cNvPr>
            <p:cNvSpPr/>
            <p:nvPr/>
          </p:nvSpPr>
          <p:spPr bwMode="auto">
            <a:xfrm>
              <a:off x="6623844" y="4589263"/>
              <a:ext cx="341312" cy="52387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1" name="iŝľide">
              <a:extLst>
                <a:ext uri="{FF2B5EF4-FFF2-40B4-BE49-F238E27FC236}">
                  <a16:creationId xmlns:a16="http://schemas.microsoft.com/office/drawing/2014/main" id="{580B840A-60B0-DF64-F712-E2F3942057F2}"/>
                </a:ext>
              </a:extLst>
            </p:cNvPr>
            <p:cNvSpPr/>
            <p:nvPr/>
          </p:nvSpPr>
          <p:spPr bwMode="auto">
            <a:xfrm>
              <a:off x="6649244" y="3844725"/>
              <a:ext cx="290512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2" name="îsľíḍé">
              <a:extLst>
                <a:ext uri="{FF2B5EF4-FFF2-40B4-BE49-F238E27FC236}">
                  <a16:creationId xmlns:a16="http://schemas.microsoft.com/office/drawing/2014/main" id="{4C14DB65-EEE7-1C7B-23B6-668E46B4E17A}"/>
                </a:ext>
              </a:extLst>
            </p:cNvPr>
            <p:cNvSpPr/>
            <p:nvPr/>
          </p:nvSpPr>
          <p:spPr bwMode="auto">
            <a:xfrm>
              <a:off x="6649244" y="3976488"/>
              <a:ext cx="290512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3" name="ísļîďé">
              <a:extLst>
                <a:ext uri="{FF2B5EF4-FFF2-40B4-BE49-F238E27FC236}">
                  <a16:creationId xmlns:a16="http://schemas.microsoft.com/office/drawing/2014/main" id="{A812C63B-6667-FF88-6120-82B2D360B870}"/>
                </a:ext>
              </a:extLst>
            </p:cNvPr>
            <p:cNvSpPr/>
            <p:nvPr/>
          </p:nvSpPr>
          <p:spPr bwMode="auto">
            <a:xfrm>
              <a:off x="6649244" y="4108250"/>
              <a:ext cx="290512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4" name="îṧļíḑe">
              <a:extLst>
                <a:ext uri="{FF2B5EF4-FFF2-40B4-BE49-F238E27FC236}">
                  <a16:creationId xmlns:a16="http://schemas.microsoft.com/office/drawing/2014/main" id="{0B217E26-EF10-63A3-3577-6014475DC5C7}"/>
                </a:ext>
              </a:extLst>
            </p:cNvPr>
            <p:cNvSpPr/>
            <p:nvPr/>
          </p:nvSpPr>
          <p:spPr bwMode="auto">
            <a:xfrm>
              <a:off x="6649244" y="4240013"/>
              <a:ext cx="290512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5" name="íṧ1îḍê">
              <a:extLst>
                <a:ext uri="{FF2B5EF4-FFF2-40B4-BE49-F238E27FC236}">
                  <a16:creationId xmlns:a16="http://schemas.microsoft.com/office/drawing/2014/main" id="{783B51DC-B761-A915-5CCC-B98BDBDAD205}"/>
                </a:ext>
              </a:extLst>
            </p:cNvPr>
            <p:cNvSpPr/>
            <p:nvPr/>
          </p:nvSpPr>
          <p:spPr bwMode="auto">
            <a:xfrm>
              <a:off x="6649244" y="4371775"/>
              <a:ext cx="290512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6" name="îś1ïḍê">
              <a:extLst>
                <a:ext uri="{FF2B5EF4-FFF2-40B4-BE49-F238E27FC236}">
                  <a16:creationId xmlns:a16="http://schemas.microsoft.com/office/drawing/2014/main" id="{72C29888-7184-C02C-91B4-9549DF30A0A4}"/>
                </a:ext>
              </a:extLst>
            </p:cNvPr>
            <p:cNvSpPr/>
            <p:nvPr/>
          </p:nvSpPr>
          <p:spPr bwMode="auto">
            <a:xfrm>
              <a:off x="6649244" y="4497188"/>
              <a:ext cx="290512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7" name="ïṡ1iḑe">
              <a:extLst>
                <a:ext uri="{FF2B5EF4-FFF2-40B4-BE49-F238E27FC236}">
                  <a16:creationId xmlns:a16="http://schemas.microsoft.com/office/drawing/2014/main" id="{97AECD35-C844-3BDB-8A9C-4609E61AFCD1}"/>
                </a:ext>
              </a:extLst>
            </p:cNvPr>
            <p:cNvSpPr/>
            <p:nvPr/>
          </p:nvSpPr>
          <p:spPr bwMode="auto">
            <a:xfrm>
              <a:off x="6793706" y="3759000"/>
              <a:ext cx="0" cy="830262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8" name="íṥḷiḑê">
              <a:extLst>
                <a:ext uri="{FF2B5EF4-FFF2-40B4-BE49-F238E27FC236}">
                  <a16:creationId xmlns:a16="http://schemas.microsoft.com/office/drawing/2014/main" id="{9B662797-FA2E-B863-D4AE-3AE35E3A6698}"/>
                </a:ext>
              </a:extLst>
            </p:cNvPr>
            <p:cNvSpPr/>
            <p:nvPr/>
          </p:nvSpPr>
          <p:spPr bwMode="auto">
            <a:xfrm>
              <a:off x="3942556" y="3805038"/>
              <a:ext cx="263525" cy="757237"/>
            </a:xfrm>
            <a:prstGeom prst="rect">
              <a:avLst/>
            </a:prstGeom>
            <a:solidFill>
              <a:srgbClr val="B4F2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9" name="ïsḷíḑè">
              <a:extLst>
                <a:ext uri="{FF2B5EF4-FFF2-40B4-BE49-F238E27FC236}">
                  <a16:creationId xmlns:a16="http://schemas.microsoft.com/office/drawing/2014/main" id="{4FAB1039-B450-FBF0-20BE-C877CB345728}"/>
                </a:ext>
              </a:extLst>
            </p:cNvPr>
            <p:cNvSpPr/>
            <p:nvPr/>
          </p:nvSpPr>
          <p:spPr bwMode="auto">
            <a:xfrm>
              <a:off x="3942556" y="3805038"/>
              <a:ext cx="263525" cy="757237"/>
            </a:xfrm>
            <a:prstGeom prst="rect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0" name="îṧ1iḓè">
              <a:extLst>
                <a:ext uri="{FF2B5EF4-FFF2-40B4-BE49-F238E27FC236}">
                  <a16:creationId xmlns:a16="http://schemas.microsoft.com/office/drawing/2014/main" id="{FF9015B2-D749-547B-DFB5-14B507C4F0E7}"/>
                </a:ext>
              </a:extLst>
            </p:cNvPr>
            <p:cNvSpPr/>
            <p:nvPr/>
          </p:nvSpPr>
          <p:spPr bwMode="auto">
            <a:xfrm>
              <a:off x="3915569" y="4562275"/>
              <a:ext cx="315912" cy="52387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1" name="ïsļíḓe">
              <a:extLst>
                <a:ext uri="{FF2B5EF4-FFF2-40B4-BE49-F238E27FC236}">
                  <a16:creationId xmlns:a16="http://schemas.microsoft.com/office/drawing/2014/main" id="{AD87C552-8B23-F24B-D088-558225E49C48}"/>
                </a:ext>
              </a:extLst>
            </p:cNvPr>
            <p:cNvSpPr/>
            <p:nvPr/>
          </p:nvSpPr>
          <p:spPr bwMode="auto">
            <a:xfrm>
              <a:off x="3942556" y="3890763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2" name="îṡḷïḑé">
              <a:extLst>
                <a:ext uri="{FF2B5EF4-FFF2-40B4-BE49-F238E27FC236}">
                  <a16:creationId xmlns:a16="http://schemas.microsoft.com/office/drawing/2014/main" id="{048E0FE2-2413-2FF6-F504-106083EAFF23}"/>
                </a:ext>
              </a:extLst>
            </p:cNvPr>
            <p:cNvSpPr/>
            <p:nvPr/>
          </p:nvSpPr>
          <p:spPr bwMode="auto">
            <a:xfrm>
              <a:off x="3942556" y="4008238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3" name="íṥlíďe">
              <a:extLst>
                <a:ext uri="{FF2B5EF4-FFF2-40B4-BE49-F238E27FC236}">
                  <a16:creationId xmlns:a16="http://schemas.microsoft.com/office/drawing/2014/main" id="{0FD63E2D-1905-3C69-3B0F-9A078D6DE6CF}"/>
                </a:ext>
              </a:extLst>
            </p:cNvPr>
            <p:cNvSpPr/>
            <p:nvPr/>
          </p:nvSpPr>
          <p:spPr bwMode="auto">
            <a:xfrm>
              <a:off x="3942556" y="4127300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4" name="íṡlíḓè">
              <a:extLst>
                <a:ext uri="{FF2B5EF4-FFF2-40B4-BE49-F238E27FC236}">
                  <a16:creationId xmlns:a16="http://schemas.microsoft.com/office/drawing/2014/main" id="{E9865C18-1C8C-F9F1-2DD1-F078941FCFE6}"/>
                </a:ext>
              </a:extLst>
            </p:cNvPr>
            <p:cNvSpPr/>
            <p:nvPr/>
          </p:nvSpPr>
          <p:spPr bwMode="auto">
            <a:xfrm>
              <a:off x="3942556" y="4246363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5" name="íSḷîḋé">
              <a:extLst>
                <a:ext uri="{FF2B5EF4-FFF2-40B4-BE49-F238E27FC236}">
                  <a16:creationId xmlns:a16="http://schemas.microsoft.com/office/drawing/2014/main" id="{A2A16103-5163-7FFF-CE8E-C16C8BCF9F0D}"/>
                </a:ext>
              </a:extLst>
            </p:cNvPr>
            <p:cNvSpPr/>
            <p:nvPr/>
          </p:nvSpPr>
          <p:spPr bwMode="auto">
            <a:xfrm>
              <a:off x="3942556" y="4363838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6" name="îṧļïḋè">
              <a:extLst>
                <a:ext uri="{FF2B5EF4-FFF2-40B4-BE49-F238E27FC236}">
                  <a16:creationId xmlns:a16="http://schemas.microsoft.com/office/drawing/2014/main" id="{6A8510DA-16EA-A03C-707B-68C9815369D3}"/>
                </a:ext>
              </a:extLst>
            </p:cNvPr>
            <p:cNvSpPr/>
            <p:nvPr/>
          </p:nvSpPr>
          <p:spPr bwMode="auto">
            <a:xfrm>
              <a:off x="3942556" y="4482900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7" name="îsḷîḋe">
              <a:extLst>
                <a:ext uri="{FF2B5EF4-FFF2-40B4-BE49-F238E27FC236}">
                  <a16:creationId xmlns:a16="http://schemas.microsoft.com/office/drawing/2014/main" id="{8B26E07C-7390-0ACD-1E2E-277E7BE36E2A}"/>
                </a:ext>
              </a:extLst>
            </p:cNvPr>
            <p:cNvSpPr/>
            <p:nvPr/>
          </p:nvSpPr>
          <p:spPr bwMode="auto">
            <a:xfrm>
              <a:off x="4074319" y="3805038"/>
              <a:ext cx="0" cy="757237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8" name="işľide">
              <a:extLst>
                <a:ext uri="{FF2B5EF4-FFF2-40B4-BE49-F238E27FC236}">
                  <a16:creationId xmlns:a16="http://schemas.microsoft.com/office/drawing/2014/main" id="{F66E22E9-0FB1-81A3-D79F-BDEC0F755FD9}"/>
                </a:ext>
              </a:extLst>
            </p:cNvPr>
            <p:cNvSpPr/>
            <p:nvPr/>
          </p:nvSpPr>
          <p:spPr bwMode="auto">
            <a:xfrm>
              <a:off x="4369594" y="3805038"/>
              <a:ext cx="263525" cy="757237"/>
            </a:xfrm>
            <a:prstGeom prst="rect">
              <a:avLst/>
            </a:prstGeom>
            <a:solidFill>
              <a:srgbClr val="B4F2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9" name="isḻiḓè">
              <a:extLst>
                <a:ext uri="{FF2B5EF4-FFF2-40B4-BE49-F238E27FC236}">
                  <a16:creationId xmlns:a16="http://schemas.microsoft.com/office/drawing/2014/main" id="{620EA836-35FE-D7CA-02CC-C4D9BB1BC24E}"/>
                </a:ext>
              </a:extLst>
            </p:cNvPr>
            <p:cNvSpPr/>
            <p:nvPr/>
          </p:nvSpPr>
          <p:spPr bwMode="auto">
            <a:xfrm>
              <a:off x="4369594" y="3805038"/>
              <a:ext cx="263525" cy="757237"/>
            </a:xfrm>
            <a:prstGeom prst="rect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0" name="iṣľídê">
              <a:extLst>
                <a:ext uri="{FF2B5EF4-FFF2-40B4-BE49-F238E27FC236}">
                  <a16:creationId xmlns:a16="http://schemas.microsoft.com/office/drawing/2014/main" id="{E402CD9E-5686-865A-858A-DBBE560EC7C6}"/>
                </a:ext>
              </a:extLst>
            </p:cNvPr>
            <p:cNvSpPr/>
            <p:nvPr/>
          </p:nvSpPr>
          <p:spPr bwMode="auto">
            <a:xfrm>
              <a:off x="4344194" y="4562275"/>
              <a:ext cx="315912" cy="52387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1" name="íS1iḋê">
              <a:extLst>
                <a:ext uri="{FF2B5EF4-FFF2-40B4-BE49-F238E27FC236}">
                  <a16:creationId xmlns:a16="http://schemas.microsoft.com/office/drawing/2014/main" id="{11E338A6-11A8-5EE4-A632-B9802532CC3C}"/>
                </a:ext>
              </a:extLst>
            </p:cNvPr>
            <p:cNvSpPr/>
            <p:nvPr/>
          </p:nvSpPr>
          <p:spPr bwMode="auto">
            <a:xfrm>
              <a:off x="4369594" y="3890763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2" name="ïŝlïďê">
              <a:extLst>
                <a:ext uri="{FF2B5EF4-FFF2-40B4-BE49-F238E27FC236}">
                  <a16:creationId xmlns:a16="http://schemas.microsoft.com/office/drawing/2014/main" id="{B2DC4BD7-924D-2000-C5BD-4B9A48F2E558}"/>
                </a:ext>
              </a:extLst>
            </p:cNvPr>
            <p:cNvSpPr/>
            <p:nvPr/>
          </p:nvSpPr>
          <p:spPr bwMode="auto">
            <a:xfrm>
              <a:off x="4369594" y="4008238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3" name="íṧ1iḋê">
              <a:extLst>
                <a:ext uri="{FF2B5EF4-FFF2-40B4-BE49-F238E27FC236}">
                  <a16:creationId xmlns:a16="http://schemas.microsoft.com/office/drawing/2014/main" id="{CBB9E7DE-5F21-D3C8-24CA-42BE0BBA9A93}"/>
                </a:ext>
              </a:extLst>
            </p:cNvPr>
            <p:cNvSpPr/>
            <p:nvPr/>
          </p:nvSpPr>
          <p:spPr bwMode="auto">
            <a:xfrm>
              <a:off x="4369594" y="4127300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4" name="ï$1îḑe">
              <a:extLst>
                <a:ext uri="{FF2B5EF4-FFF2-40B4-BE49-F238E27FC236}">
                  <a16:creationId xmlns:a16="http://schemas.microsoft.com/office/drawing/2014/main" id="{F51C766A-0E0A-FF41-DA8C-ECC9BBDBD0F0}"/>
                </a:ext>
              </a:extLst>
            </p:cNvPr>
            <p:cNvSpPr/>
            <p:nvPr/>
          </p:nvSpPr>
          <p:spPr bwMode="auto">
            <a:xfrm>
              <a:off x="4369594" y="4246363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5" name="ïṣ1íḓé">
              <a:extLst>
                <a:ext uri="{FF2B5EF4-FFF2-40B4-BE49-F238E27FC236}">
                  <a16:creationId xmlns:a16="http://schemas.microsoft.com/office/drawing/2014/main" id="{8F2C2A29-9BCB-BA39-08F7-0063956628CB}"/>
                </a:ext>
              </a:extLst>
            </p:cNvPr>
            <p:cNvSpPr/>
            <p:nvPr/>
          </p:nvSpPr>
          <p:spPr bwMode="auto">
            <a:xfrm>
              <a:off x="4369594" y="4363838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6" name="i$1ïḍè">
              <a:extLst>
                <a:ext uri="{FF2B5EF4-FFF2-40B4-BE49-F238E27FC236}">
                  <a16:creationId xmlns:a16="http://schemas.microsoft.com/office/drawing/2014/main" id="{4D45148A-E313-B6AF-D380-03D206431A76}"/>
                </a:ext>
              </a:extLst>
            </p:cNvPr>
            <p:cNvSpPr/>
            <p:nvPr/>
          </p:nvSpPr>
          <p:spPr bwMode="auto">
            <a:xfrm>
              <a:off x="4369594" y="4482900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7" name="iSḷîdè">
              <a:extLst>
                <a:ext uri="{FF2B5EF4-FFF2-40B4-BE49-F238E27FC236}">
                  <a16:creationId xmlns:a16="http://schemas.microsoft.com/office/drawing/2014/main" id="{D040DF07-CA5B-E92A-6A09-1AEDDA5DC0BC}"/>
                </a:ext>
              </a:extLst>
            </p:cNvPr>
            <p:cNvSpPr/>
            <p:nvPr/>
          </p:nvSpPr>
          <p:spPr bwMode="auto">
            <a:xfrm>
              <a:off x="4501356" y="3805038"/>
              <a:ext cx="0" cy="757237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8" name="îś1iḓê">
              <a:extLst>
                <a:ext uri="{FF2B5EF4-FFF2-40B4-BE49-F238E27FC236}">
                  <a16:creationId xmlns:a16="http://schemas.microsoft.com/office/drawing/2014/main" id="{62BFC95B-139D-8E1F-7045-E551F52920A3}"/>
                </a:ext>
              </a:extLst>
            </p:cNvPr>
            <p:cNvSpPr/>
            <p:nvPr/>
          </p:nvSpPr>
          <p:spPr bwMode="auto">
            <a:xfrm>
              <a:off x="3942556" y="4970263"/>
              <a:ext cx="263525" cy="758825"/>
            </a:xfrm>
            <a:prstGeom prst="rect">
              <a:avLst/>
            </a:prstGeom>
            <a:solidFill>
              <a:srgbClr val="B4F2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9" name="islîḍê">
              <a:extLst>
                <a:ext uri="{FF2B5EF4-FFF2-40B4-BE49-F238E27FC236}">
                  <a16:creationId xmlns:a16="http://schemas.microsoft.com/office/drawing/2014/main" id="{5A2C19A7-6405-4ED3-4DE2-59806C2BD0E1}"/>
                </a:ext>
              </a:extLst>
            </p:cNvPr>
            <p:cNvSpPr/>
            <p:nvPr/>
          </p:nvSpPr>
          <p:spPr bwMode="auto">
            <a:xfrm>
              <a:off x="3942556" y="4970263"/>
              <a:ext cx="263525" cy="758825"/>
            </a:xfrm>
            <a:prstGeom prst="rect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0" name="îṥľïḋé">
              <a:extLst>
                <a:ext uri="{FF2B5EF4-FFF2-40B4-BE49-F238E27FC236}">
                  <a16:creationId xmlns:a16="http://schemas.microsoft.com/office/drawing/2014/main" id="{75DEBADC-8959-FFDF-72AF-1E2D2951B524}"/>
                </a:ext>
              </a:extLst>
            </p:cNvPr>
            <p:cNvSpPr/>
            <p:nvPr/>
          </p:nvSpPr>
          <p:spPr bwMode="auto">
            <a:xfrm>
              <a:off x="3915569" y="5729088"/>
              <a:ext cx="315912" cy="52387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1" name="îṣḻîḑê">
              <a:extLst>
                <a:ext uri="{FF2B5EF4-FFF2-40B4-BE49-F238E27FC236}">
                  <a16:creationId xmlns:a16="http://schemas.microsoft.com/office/drawing/2014/main" id="{93050739-B49A-4934-13AD-7388CE993946}"/>
                </a:ext>
              </a:extLst>
            </p:cNvPr>
            <p:cNvSpPr/>
            <p:nvPr/>
          </p:nvSpPr>
          <p:spPr bwMode="auto">
            <a:xfrm>
              <a:off x="3942556" y="5049638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2" name="ïṡľïďè">
              <a:extLst>
                <a:ext uri="{FF2B5EF4-FFF2-40B4-BE49-F238E27FC236}">
                  <a16:creationId xmlns:a16="http://schemas.microsoft.com/office/drawing/2014/main" id="{817129DF-4C75-C9DF-1308-2CD5761F4D20}"/>
                </a:ext>
              </a:extLst>
            </p:cNvPr>
            <p:cNvSpPr/>
            <p:nvPr/>
          </p:nvSpPr>
          <p:spPr bwMode="auto">
            <a:xfrm>
              <a:off x="3942556" y="5168700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3" name="iś1îdè">
              <a:extLst>
                <a:ext uri="{FF2B5EF4-FFF2-40B4-BE49-F238E27FC236}">
                  <a16:creationId xmlns:a16="http://schemas.microsoft.com/office/drawing/2014/main" id="{4CE2DEA0-B5DC-8D8A-9BE0-92F07265E8D9}"/>
                </a:ext>
              </a:extLst>
            </p:cNvPr>
            <p:cNvSpPr/>
            <p:nvPr/>
          </p:nvSpPr>
          <p:spPr bwMode="auto">
            <a:xfrm>
              <a:off x="3942556" y="5294113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4" name="iṧḻidé">
              <a:extLst>
                <a:ext uri="{FF2B5EF4-FFF2-40B4-BE49-F238E27FC236}">
                  <a16:creationId xmlns:a16="http://schemas.microsoft.com/office/drawing/2014/main" id="{EB24DCCB-D90A-12A0-5135-7DDF418E81FD}"/>
                </a:ext>
              </a:extLst>
            </p:cNvPr>
            <p:cNvSpPr/>
            <p:nvPr/>
          </p:nvSpPr>
          <p:spPr bwMode="auto">
            <a:xfrm>
              <a:off x="3942556" y="5413175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5" name="íṣḷiḋê">
              <a:extLst>
                <a:ext uri="{FF2B5EF4-FFF2-40B4-BE49-F238E27FC236}">
                  <a16:creationId xmlns:a16="http://schemas.microsoft.com/office/drawing/2014/main" id="{5EBF2C38-1826-FCAF-D1E1-AD43677F77CA}"/>
                </a:ext>
              </a:extLst>
            </p:cNvPr>
            <p:cNvSpPr/>
            <p:nvPr/>
          </p:nvSpPr>
          <p:spPr bwMode="auto">
            <a:xfrm>
              <a:off x="3942556" y="5530650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6" name="ïsḷiďè">
              <a:extLst>
                <a:ext uri="{FF2B5EF4-FFF2-40B4-BE49-F238E27FC236}">
                  <a16:creationId xmlns:a16="http://schemas.microsoft.com/office/drawing/2014/main" id="{E0920D8D-403B-3EB2-6300-75A8FD9B9A34}"/>
                </a:ext>
              </a:extLst>
            </p:cNvPr>
            <p:cNvSpPr/>
            <p:nvPr/>
          </p:nvSpPr>
          <p:spPr bwMode="auto">
            <a:xfrm>
              <a:off x="3942556" y="5649713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7" name="íSḷíḋè">
              <a:extLst>
                <a:ext uri="{FF2B5EF4-FFF2-40B4-BE49-F238E27FC236}">
                  <a16:creationId xmlns:a16="http://schemas.microsoft.com/office/drawing/2014/main" id="{195D6113-52D3-9C22-E925-B37BCB796321}"/>
                </a:ext>
              </a:extLst>
            </p:cNvPr>
            <p:cNvSpPr/>
            <p:nvPr/>
          </p:nvSpPr>
          <p:spPr bwMode="auto">
            <a:xfrm>
              <a:off x="4074319" y="4970263"/>
              <a:ext cx="0" cy="758825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8" name="îṩlïḍe">
              <a:extLst>
                <a:ext uri="{FF2B5EF4-FFF2-40B4-BE49-F238E27FC236}">
                  <a16:creationId xmlns:a16="http://schemas.microsoft.com/office/drawing/2014/main" id="{B3D6417B-9BD3-333F-50F5-3B0817909077}"/>
                </a:ext>
              </a:extLst>
            </p:cNvPr>
            <p:cNvSpPr/>
            <p:nvPr/>
          </p:nvSpPr>
          <p:spPr bwMode="auto">
            <a:xfrm>
              <a:off x="4369594" y="4970263"/>
              <a:ext cx="263525" cy="758825"/>
            </a:xfrm>
            <a:prstGeom prst="rect">
              <a:avLst/>
            </a:prstGeom>
            <a:solidFill>
              <a:srgbClr val="B4F2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9" name="îsļiďè">
              <a:extLst>
                <a:ext uri="{FF2B5EF4-FFF2-40B4-BE49-F238E27FC236}">
                  <a16:creationId xmlns:a16="http://schemas.microsoft.com/office/drawing/2014/main" id="{791576AB-E0EC-EEFA-9F92-F950BDF3340B}"/>
                </a:ext>
              </a:extLst>
            </p:cNvPr>
            <p:cNvSpPr/>
            <p:nvPr/>
          </p:nvSpPr>
          <p:spPr bwMode="auto">
            <a:xfrm>
              <a:off x="4369594" y="4970263"/>
              <a:ext cx="263525" cy="758825"/>
            </a:xfrm>
            <a:prstGeom prst="rect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0" name="îṥļíḍe">
              <a:extLst>
                <a:ext uri="{FF2B5EF4-FFF2-40B4-BE49-F238E27FC236}">
                  <a16:creationId xmlns:a16="http://schemas.microsoft.com/office/drawing/2014/main" id="{F68F53DC-B779-95C3-A972-13847C36842A}"/>
                </a:ext>
              </a:extLst>
            </p:cNvPr>
            <p:cNvSpPr/>
            <p:nvPr/>
          </p:nvSpPr>
          <p:spPr bwMode="auto">
            <a:xfrm>
              <a:off x="4344194" y="5729088"/>
              <a:ext cx="315912" cy="52387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1" name="ïṥ1îďê">
              <a:extLst>
                <a:ext uri="{FF2B5EF4-FFF2-40B4-BE49-F238E27FC236}">
                  <a16:creationId xmlns:a16="http://schemas.microsoft.com/office/drawing/2014/main" id="{E918FDEE-8B76-F126-2292-8FC0247CEB54}"/>
                </a:ext>
              </a:extLst>
            </p:cNvPr>
            <p:cNvSpPr/>
            <p:nvPr/>
          </p:nvSpPr>
          <p:spPr bwMode="auto">
            <a:xfrm>
              <a:off x="4369594" y="5049638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2" name="îSľîḋe">
              <a:extLst>
                <a:ext uri="{FF2B5EF4-FFF2-40B4-BE49-F238E27FC236}">
                  <a16:creationId xmlns:a16="http://schemas.microsoft.com/office/drawing/2014/main" id="{5E3AEEFB-A31B-060F-27D4-59969C261B27}"/>
                </a:ext>
              </a:extLst>
            </p:cNvPr>
            <p:cNvSpPr/>
            <p:nvPr/>
          </p:nvSpPr>
          <p:spPr bwMode="auto">
            <a:xfrm>
              <a:off x="4369594" y="5168700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3" name="îṣļîḑé">
              <a:extLst>
                <a:ext uri="{FF2B5EF4-FFF2-40B4-BE49-F238E27FC236}">
                  <a16:creationId xmlns:a16="http://schemas.microsoft.com/office/drawing/2014/main" id="{ACE30AF1-1FA5-F87E-57FE-7DD86E8353D0}"/>
                </a:ext>
              </a:extLst>
            </p:cNvPr>
            <p:cNvSpPr/>
            <p:nvPr/>
          </p:nvSpPr>
          <p:spPr bwMode="auto">
            <a:xfrm>
              <a:off x="4369594" y="5294113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4" name="íślîḑe">
              <a:extLst>
                <a:ext uri="{FF2B5EF4-FFF2-40B4-BE49-F238E27FC236}">
                  <a16:creationId xmlns:a16="http://schemas.microsoft.com/office/drawing/2014/main" id="{0877F56D-28DA-C92B-B63D-09A66287138E}"/>
                </a:ext>
              </a:extLst>
            </p:cNvPr>
            <p:cNvSpPr/>
            <p:nvPr/>
          </p:nvSpPr>
          <p:spPr bwMode="auto">
            <a:xfrm>
              <a:off x="4369594" y="5413175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5" name="išlíḍè">
              <a:extLst>
                <a:ext uri="{FF2B5EF4-FFF2-40B4-BE49-F238E27FC236}">
                  <a16:creationId xmlns:a16="http://schemas.microsoft.com/office/drawing/2014/main" id="{63A25BD4-C6C0-5437-E061-C0B89A84FAC1}"/>
                </a:ext>
              </a:extLst>
            </p:cNvPr>
            <p:cNvSpPr/>
            <p:nvPr/>
          </p:nvSpPr>
          <p:spPr bwMode="auto">
            <a:xfrm>
              <a:off x="4369594" y="5530650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6" name="ïSļîḍé">
              <a:extLst>
                <a:ext uri="{FF2B5EF4-FFF2-40B4-BE49-F238E27FC236}">
                  <a16:creationId xmlns:a16="http://schemas.microsoft.com/office/drawing/2014/main" id="{697825E1-A818-0DCE-6BDB-E626D5974C66}"/>
                </a:ext>
              </a:extLst>
            </p:cNvPr>
            <p:cNvSpPr/>
            <p:nvPr/>
          </p:nvSpPr>
          <p:spPr bwMode="auto">
            <a:xfrm>
              <a:off x="4369594" y="5649713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7" name="iSļíḍè">
              <a:extLst>
                <a:ext uri="{FF2B5EF4-FFF2-40B4-BE49-F238E27FC236}">
                  <a16:creationId xmlns:a16="http://schemas.microsoft.com/office/drawing/2014/main" id="{953DFEEF-CBB6-72D9-F46C-5344EFA25D09}"/>
                </a:ext>
              </a:extLst>
            </p:cNvPr>
            <p:cNvSpPr/>
            <p:nvPr/>
          </p:nvSpPr>
          <p:spPr bwMode="auto">
            <a:xfrm>
              <a:off x="4501356" y="4970263"/>
              <a:ext cx="0" cy="758825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8" name="ïşḷîḍè">
              <a:extLst>
                <a:ext uri="{FF2B5EF4-FFF2-40B4-BE49-F238E27FC236}">
                  <a16:creationId xmlns:a16="http://schemas.microsoft.com/office/drawing/2014/main" id="{2D1A9116-E949-212A-4F65-B30FC5476627}"/>
                </a:ext>
              </a:extLst>
            </p:cNvPr>
            <p:cNvSpPr/>
            <p:nvPr/>
          </p:nvSpPr>
          <p:spPr bwMode="auto">
            <a:xfrm>
              <a:off x="4956969" y="1433313"/>
              <a:ext cx="593111" cy="984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 compatLnSpc="1">
              <a:prstTxWarp prst="textNoShape">
                <a:avLst/>
              </a:prstTxWarp>
              <a:normAutofit fontScale="47500" lnSpcReduction="20000"/>
            </a:bodyPr>
            <a:lstStyle/>
            <a:p>
              <a:pPr marL="0" marR="0" lvl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6400" b="0" i="0" u="none" strike="noStrike" cap="none" normalizeH="0" baseline="0">
                  <a:ln>
                    <a:noFill/>
                  </a:ln>
                  <a:solidFill>
                    <a:srgbClr val="FFC03A"/>
                  </a:solidFill>
                  <a:effectLst/>
                </a:rPr>
                <a:t>H</a:t>
              </a:r>
            </a:p>
          </p:txBody>
        </p:sp>
        <p:sp>
          <p:nvSpPr>
            <p:cNvPr id="389" name="ïsḻïďe">
              <a:extLst>
                <a:ext uri="{FF2B5EF4-FFF2-40B4-BE49-F238E27FC236}">
                  <a16:creationId xmlns:a16="http://schemas.microsoft.com/office/drawing/2014/main" id="{FCB8FDF3-BBFC-3BDA-A311-AC21DDC52C40}"/>
                </a:ext>
              </a:extLst>
            </p:cNvPr>
            <p:cNvSpPr/>
            <p:nvPr/>
          </p:nvSpPr>
          <p:spPr bwMode="auto">
            <a:xfrm>
              <a:off x="5484019" y="1433313"/>
              <a:ext cx="637995" cy="984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 compatLnSpc="1">
              <a:prstTxWarp prst="textNoShape">
                <a:avLst/>
              </a:prstTxWarp>
              <a:normAutofit fontScale="47500" lnSpcReduction="20000"/>
            </a:bodyPr>
            <a:lstStyle/>
            <a:p>
              <a:pPr marL="0" marR="0" lvl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6400" b="0" i="0" u="none" strike="noStrike" cap="none" normalizeH="0" baseline="0">
                  <a:ln>
                    <a:noFill/>
                  </a:ln>
                  <a:solidFill>
                    <a:srgbClr val="FFC03A"/>
                  </a:solidFill>
                  <a:effectLst/>
                </a:rPr>
                <a:t>O</a:t>
              </a:r>
            </a:p>
          </p:txBody>
        </p:sp>
        <p:sp>
          <p:nvSpPr>
            <p:cNvPr id="390" name="ïś1ïḋe">
              <a:extLst>
                <a:ext uri="{FF2B5EF4-FFF2-40B4-BE49-F238E27FC236}">
                  <a16:creationId xmlns:a16="http://schemas.microsoft.com/office/drawing/2014/main" id="{9749CE49-0F57-C042-E55A-A56EF0C8B493}"/>
                </a:ext>
              </a:extLst>
            </p:cNvPr>
            <p:cNvSpPr/>
            <p:nvPr/>
          </p:nvSpPr>
          <p:spPr bwMode="auto">
            <a:xfrm>
              <a:off x="6023769" y="1433313"/>
              <a:ext cx="1506823" cy="984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 compatLnSpc="1">
              <a:prstTxWarp prst="textNoShape">
                <a:avLst/>
              </a:prstTxWarp>
              <a:normAutofit fontScale="47500" lnSpcReduction="20000"/>
            </a:bodyPr>
            <a:lstStyle/>
            <a:p>
              <a:pPr marL="0" marR="0" lvl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6400" b="0" i="0" u="none" strike="noStrike" cap="none" normalizeH="0" baseline="0">
                  <a:ln>
                    <a:noFill/>
                  </a:ln>
                  <a:solidFill>
                    <a:srgbClr val="FFC03A"/>
                  </a:solidFill>
                  <a:effectLst/>
                </a:rPr>
                <a:t>TEL</a:t>
              </a:r>
            </a:p>
          </p:txBody>
        </p:sp>
      </p:grpSp>
      <p:sp>
        <p:nvSpPr>
          <p:cNvPr id="393" name="文字方塊 392">
            <a:extLst>
              <a:ext uri="{FF2B5EF4-FFF2-40B4-BE49-F238E27FC236}">
                <a16:creationId xmlns:a16="http://schemas.microsoft.com/office/drawing/2014/main" id="{B9F4A845-241E-DEE6-4558-92176D1859A8}"/>
              </a:ext>
            </a:extLst>
          </p:cNvPr>
          <p:cNvSpPr txBox="1"/>
          <p:nvPr/>
        </p:nvSpPr>
        <p:spPr>
          <a:xfrm>
            <a:off x="3292859" y="5292121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宏村景区民宿</a:t>
            </a:r>
            <a:endParaRPr lang="zh-HK" altLang="en-US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22020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5F5C05DC-24DF-B940-BB84-6867BED10C64}"/>
              </a:ext>
            </a:extLst>
          </p:cNvPr>
          <p:cNvSpPr txBox="1"/>
          <p:nvPr/>
        </p:nvSpPr>
        <p:spPr>
          <a:xfrm>
            <a:off x="9724005" y="250033"/>
            <a:ext cx="212144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HK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4</a:t>
            </a:r>
            <a:r>
              <a:rPr lang="zh-CN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月</a:t>
            </a:r>
            <a:r>
              <a:rPr lang="en-US" altLang="zh-CN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r>
              <a:rPr lang="zh-CN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日</a:t>
            </a:r>
            <a:endParaRPr lang="zh-HK" altLang="en-US" sz="4000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25A4A16A-6805-4D0F-7062-56C4268E2E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826"/>
            <a:ext cx="10285615" cy="6858000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5CBE5303-9D0D-823E-F4B0-A5C5D13F3975}"/>
              </a:ext>
            </a:extLst>
          </p:cNvPr>
          <p:cNvSpPr txBox="1"/>
          <p:nvPr/>
        </p:nvSpPr>
        <p:spPr>
          <a:xfrm>
            <a:off x="3276885" y="342590"/>
            <a:ext cx="51924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宏村：</a:t>
            </a:r>
            <a:r>
              <a:rPr lang="zh-HK" altLang="en-US" sz="3200" b="1" dirty="0">
                <a:solidFill>
                  <a:srgbClr val="0F111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宗族与水的智慧</a:t>
            </a: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970AB2A4-8B71-F6E8-CEBC-668F789E557D}"/>
              </a:ext>
            </a:extLst>
          </p:cNvPr>
          <p:cNvSpPr txBox="1"/>
          <p:nvPr/>
        </p:nvSpPr>
        <p:spPr>
          <a:xfrm>
            <a:off x="5755344" y="1066282"/>
            <a:ext cx="2812026" cy="2174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参观重点</a:t>
            </a:r>
            <a:endParaRPr lang="en-US" altLang="zh-HK" sz="2000" b="1" dirty="0">
              <a:solidFill>
                <a:schemeClr val="accent1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HK" altLang="en-US" b="1" dirty="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南湖与南湖书院</a:t>
            </a:r>
            <a:endParaRPr lang="en-US" altLang="zh-HK" b="1" dirty="0">
              <a:solidFill>
                <a:schemeClr val="accent1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HK" altLang="en-US" b="1" dirty="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水圳系统</a:t>
            </a:r>
            <a:endParaRPr lang="en-US" altLang="zh-HK" b="1" dirty="0">
              <a:solidFill>
                <a:schemeClr val="accent1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HK" altLang="en-US" b="1" dirty="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月沼与汪氏宗祠</a:t>
            </a:r>
            <a:endParaRPr lang="en-US" altLang="zh-HK" b="1" dirty="0">
              <a:solidFill>
                <a:schemeClr val="accent1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HK" altLang="en-US" b="1" dirty="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承志堂</a:t>
            </a:r>
            <a:endParaRPr lang="zh-HK" alt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40A840F2-2941-31FB-E897-D856C585707C}"/>
              </a:ext>
            </a:extLst>
          </p:cNvPr>
          <p:cNvSpPr txBox="1"/>
          <p:nvPr/>
        </p:nvSpPr>
        <p:spPr>
          <a:xfrm>
            <a:off x="10039932" y="2672633"/>
            <a:ext cx="2051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HK" altLang="en-US" sz="1800" b="1" dirty="0">
                <a:solidFill>
                  <a:schemeClr val="accent3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徽商“贾而好儒”</a:t>
            </a:r>
            <a:endParaRPr lang="zh-HK" altLang="en-US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806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CA920B64-86BC-A49A-EF7B-FD835BD101FF}"/>
              </a:ext>
            </a:extLst>
          </p:cNvPr>
          <p:cNvSpPr txBox="1"/>
          <p:nvPr/>
        </p:nvSpPr>
        <p:spPr>
          <a:xfrm>
            <a:off x="134954" y="629196"/>
            <a:ext cx="11922091" cy="6091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HK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第一站：南湖与南湖书院</a:t>
            </a:r>
          </a:p>
          <a:p>
            <a:pPr>
              <a:lnSpc>
                <a:spcPct val="150000"/>
              </a:lnSpc>
            </a:pPr>
            <a:r>
              <a:rPr lang="zh-HK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观察点：</a:t>
            </a:r>
            <a:r>
              <a:rPr lang="zh-HK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站在画桥上看，南湖不仅是风景，更是村落的“牛肚”。注意湖边书院的选址——徽商“贾而好儒”，再有钱也要让子弟在水边读书，这是他们“由商入仕”的阶层跃迁密码。书院正对着湖水和远山</a:t>
            </a:r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也</a:t>
            </a:r>
            <a:r>
              <a:rPr lang="zh-HK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是风水考量，也是“耕读传家”的视觉化表达。</a:t>
            </a:r>
          </a:p>
          <a:p>
            <a:pPr>
              <a:lnSpc>
                <a:spcPct val="150000"/>
              </a:lnSpc>
            </a:pPr>
            <a:r>
              <a:rPr lang="zh-HK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第二站：水圳系统（重点！）</a:t>
            </a:r>
          </a:p>
          <a:p>
            <a:pPr>
              <a:lnSpc>
                <a:spcPct val="150000"/>
              </a:lnSpc>
            </a:pPr>
            <a:r>
              <a:rPr lang="zh-HK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观察点：</a:t>
            </a:r>
            <a:r>
              <a:rPr lang="zh-HK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沿着村中蜿蜒的水圳走。这是宏村的灵魂，建于明朝，是真正的“古代自来水工程”。看水流的方向、速度，观察村民在何处洗菜、何处洗衣（有严格的时间约定）。</a:t>
            </a:r>
            <a:endParaRPr lang="en-US" altLang="zh-HK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HK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第三站：月沼与汪氏宗祠</a:t>
            </a:r>
          </a:p>
          <a:p>
            <a:pPr>
              <a:lnSpc>
                <a:spcPct val="150000"/>
              </a:lnSpc>
            </a:pPr>
            <a:r>
              <a:rPr lang="zh-HK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观察点</a:t>
            </a:r>
            <a:r>
              <a:rPr lang="zh-HK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：月沼是“牛胃”，呈半月形，寓意“月盈则亏，水满则溢”，体现徽州人的处世哲学。不要只看倒影，绕到北岸的汪氏宗祠（乐叙堂）。</a:t>
            </a:r>
          </a:p>
          <a:p>
            <a:pPr>
              <a:lnSpc>
                <a:spcPct val="150000"/>
              </a:lnSpc>
            </a:pPr>
            <a:r>
              <a:rPr lang="zh-HK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深度看点：</a:t>
            </a:r>
            <a:r>
              <a:rPr lang="zh-HK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宗祠是徽州村落的权力中心。看门口的“世德发祥”照壁和旗杆石，这是家族功名的“陈列馆”。进入内部，重点看木雕“百狮图”，用手机手电筒侧光照射，能看到毛发细节——这是徽商财力与审美结合的巅峰。找一找墙上的族规碑，看36条禁令如何管理一个村庄的秩序。</a:t>
            </a:r>
          </a:p>
          <a:p>
            <a:pPr>
              <a:lnSpc>
                <a:spcPct val="150000"/>
              </a:lnSpc>
            </a:pPr>
            <a:r>
              <a:rPr lang="zh-HK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隐藏人物：</a:t>
            </a:r>
            <a:r>
              <a:rPr lang="zh-HK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在乐叙堂，了解一位叫“胡重”的明代女性，她是宏村水系的真正总设计师，在男性社会中主导了这项工程。</a:t>
            </a:r>
          </a:p>
          <a:p>
            <a:pPr>
              <a:lnSpc>
                <a:spcPct val="150000"/>
              </a:lnSpc>
            </a:pPr>
            <a:r>
              <a:rPr lang="zh-HK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第四站：承志堂</a:t>
            </a:r>
          </a:p>
          <a:p>
            <a:pPr>
              <a:lnSpc>
                <a:spcPct val="150000"/>
              </a:lnSpc>
            </a:pPr>
            <a:r>
              <a:rPr lang="zh-HK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观察点</a:t>
            </a:r>
            <a:r>
              <a:rPr lang="zh-HK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：被称为“民间故宫”，是清末大盐商的宅邸。不要只看豪华，要看布局。天井为什么这么小？（肥水不流外人田）楹联上写的什么？（“几百年人家无非积善，第一等好事只是读书”——徽商的价值排序一目了然）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C5DF7FD6-3C4B-1C46-6F84-B8809138AC2C}"/>
              </a:ext>
            </a:extLst>
          </p:cNvPr>
          <p:cNvSpPr txBox="1"/>
          <p:nvPr/>
        </p:nvSpPr>
        <p:spPr>
          <a:xfrm>
            <a:off x="9724005" y="259865"/>
            <a:ext cx="212144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HK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4</a:t>
            </a:r>
            <a:r>
              <a:rPr lang="zh-CN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月</a:t>
            </a:r>
            <a:r>
              <a:rPr lang="en-US" altLang="zh-CN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r>
              <a:rPr lang="zh-CN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日</a:t>
            </a:r>
            <a:endParaRPr lang="zh-HK" altLang="en-US" sz="4000" dirty="0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6BFD4ECD-E965-B5E2-4593-F9B282471B33}"/>
              </a:ext>
            </a:extLst>
          </p:cNvPr>
          <p:cNvSpPr txBox="1"/>
          <p:nvPr/>
        </p:nvSpPr>
        <p:spPr>
          <a:xfrm>
            <a:off x="4695615" y="321421"/>
            <a:ext cx="28007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参   观   重  点</a:t>
            </a:r>
            <a:endParaRPr lang="zh-HK" altLang="en-US" sz="32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5324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7CDC221A-09AD-8E9D-E4CE-88F7138E1FCD}"/>
              </a:ext>
            </a:extLst>
          </p:cNvPr>
          <p:cNvSpPr txBox="1"/>
          <p:nvPr/>
        </p:nvSpPr>
        <p:spPr>
          <a:xfrm>
            <a:off x="9724005" y="259865"/>
            <a:ext cx="212144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HK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4</a:t>
            </a:r>
            <a:r>
              <a:rPr lang="zh-CN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月</a:t>
            </a:r>
            <a:r>
              <a:rPr lang="en-US" altLang="zh-CN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3</a:t>
            </a:r>
            <a:r>
              <a:rPr lang="zh-CN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日</a:t>
            </a:r>
            <a:endParaRPr lang="zh-HK" altLang="en-US" sz="4000" dirty="0"/>
          </a:p>
        </p:txBody>
      </p:sp>
      <p:grpSp>
        <p:nvGrpSpPr>
          <p:cNvPr id="3" name="组合 1">
            <a:extLst>
              <a:ext uri="{FF2B5EF4-FFF2-40B4-BE49-F238E27FC236}">
                <a16:creationId xmlns:a16="http://schemas.microsoft.com/office/drawing/2014/main" id="{1FFF2E70-855D-40D1-7953-9943240A1D69}"/>
              </a:ext>
            </a:extLst>
          </p:cNvPr>
          <p:cNvGrpSpPr/>
          <p:nvPr/>
        </p:nvGrpSpPr>
        <p:grpSpPr>
          <a:xfrm>
            <a:off x="346552" y="259865"/>
            <a:ext cx="2068893" cy="1678463"/>
            <a:chOff x="3971925" y="2339976"/>
            <a:chExt cx="4248150" cy="3446463"/>
          </a:xfrm>
        </p:grpSpPr>
        <p:sp>
          <p:nvSpPr>
            <p:cNvPr id="4" name="任意多边形 7">
              <a:extLst>
                <a:ext uri="{FF2B5EF4-FFF2-40B4-BE49-F238E27FC236}">
                  <a16:creationId xmlns:a16="http://schemas.microsoft.com/office/drawing/2014/main" id="{F8940685-D70A-0671-2770-47557937EB7C}"/>
                </a:ext>
              </a:extLst>
            </p:cNvPr>
            <p:cNvSpPr/>
            <p:nvPr/>
          </p:nvSpPr>
          <p:spPr bwMode="auto">
            <a:xfrm>
              <a:off x="3971925" y="5006976"/>
              <a:ext cx="4248150" cy="317500"/>
            </a:xfrm>
            <a:custGeom>
              <a:avLst/>
              <a:gdLst>
                <a:gd name="T0" fmla="*/ 575 w 588"/>
                <a:gd name="T1" fmla="*/ 44 h 44"/>
                <a:gd name="T2" fmla="*/ 14 w 588"/>
                <a:gd name="T3" fmla="*/ 44 h 44"/>
                <a:gd name="T4" fmla="*/ 0 w 588"/>
                <a:gd name="T5" fmla="*/ 32 h 44"/>
                <a:gd name="T6" fmla="*/ 0 w 588"/>
                <a:gd name="T7" fmla="*/ 12 h 44"/>
                <a:gd name="T8" fmla="*/ 14 w 588"/>
                <a:gd name="T9" fmla="*/ 0 h 44"/>
                <a:gd name="T10" fmla="*/ 294 w 588"/>
                <a:gd name="T11" fmla="*/ 0 h 44"/>
                <a:gd name="T12" fmla="*/ 575 w 588"/>
                <a:gd name="T13" fmla="*/ 0 h 44"/>
                <a:gd name="T14" fmla="*/ 588 w 588"/>
                <a:gd name="T15" fmla="*/ 12 h 44"/>
                <a:gd name="T16" fmla="*/ 588 w 588"/>
                <a:gd name="T17" fmla="*/ 32 h 44"/>
                <a:gd name="T18" fmla="*/ 575 w 588"/>
                <a:gd name="T1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8" h="44">
                  <a:moveTo>
                    <a:pt x="575" y="44"/>
                  </a:moveTo>
                  <a:cubicBezTo>
                    <a:pt x="14" y="44"/>
                    <a:pt x="14" y="44"/>
                    <a:pt x="14" y="44"/>
                  </a:cubicBezTo>
                  <a:cubicBezTo>
                    <a:pt x="6" y="44"/>
                    <a:pt x="0" y="38"/>
                    <a:pt x="0" y="3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575" y="0"/>
                    <a:pt x="575" y="0"/>
                    <a:pt x="575" y="0"/>
                  </a:cubicBezTo>
                  <a:cubicBezTo>
                    <a:pt x="582" y="0"/>
                    <a:pt x="588" y="6"/>
                    <a:pt x="588" y="12"/>
                  </a:cubicBezTo>
                  <a:cubicBezTo>
                    <a:pt x="588" y="32"/>
                    <a:pt x="588" y="32"/>
                    <a:pt x="588" y="32"/>
                  </a:cubicBezTo>
                  <a:cubicBezTo>
                    <a:pt x="588" y="38"/>
                    <a:pt x="582" y="44"/>
                    <a:pt x="575" y="44"/>
                  </a:cubicBezTo>
                  <a:close/>
                </a:path>
              </a:pathLst>
            </a:custGeom>
            <a:solidFill>
              <a:srgbClr val="5281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4381EE91-4C00-D70E-AAEA-8D484E1BBF94}"/>
                </a:ext>
              </a:extLst>
            </p:cNvPr>
            <p:cNvSpPr/>
            <p:nvPr/>
          </p:nvSpPr>
          <p:spPr bwMode="auto">
            <a:xfrm>
              <a:off x="5626100" y="5137151"/>
              <a:ext cx="946150" cy="374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任意多边形 9">
              <a:extLst>
                <a:ext uri="{FF2B5EF4-FFF2-40B4-BE49-F238E27FC236}">
                  <a16:creationId xmlns:a16="http://schemas.microsoft.com/office/drawing/2014/main" id="{EF92684F-DDDA-F025-D6B3-E6A61A896549}"/>
                </a:ext>
              </a:extLst>
            </p:cNvPr>
            <p:cNvSpPr/>
            <p:nvPr/>
          </p:nvSpPr>
          <p:spPr bwMode="auto">
            <a:xfrm>
              <a:off x="4014788" y="3263901"/>
              <a:ext cx="368300" cy="338138"/>
            </a:xfrm>
            <a:custGeom>
              <a:avLst/>
              <a:gdLst>
                <a:gd name="T0" fmla="*/ 47 w 51"/>
                <a:gd name="T1" fmla="*/ 33 h 47"/>
                <a:gd name="T2" fmla="*/ 47 w 51"/>
                <a:gd name="T3" fmla="*/ 13 h 47"/>
                <a:gd name="T4" fmla="*/ 34 w 51"/>
                <a:gd name="T5" fmla="*/ 0 h 47"/>
                <a:gd name="T6" fmla="*/ 13 w 51"/>
                <a:gd name="T7" fmla="*/ 0 h 47"/>
                <a:gd name="T8" fmla="*/ 0 w 51"/>
                <a:gd name="T9" fmla="*/ 13 h 47"/>
                <a:gd name="T10" fmla="*/ 0 w 51"/>
                <a:gd name="T11" fmla="*/ 20 h 47"/>
                <a:gd name="T12" fmla="*/ 13 w 51"/>
                <a:gd name="T13" fmla="*/ 33 h 47"/>
                <a:gd name="T14" fmla="*/ 39 w 51"/>
                <a:gd name="T15" fmla="*/ 33 h 47"/>
                <a:gd name="T16" fmla="*/ 39 w 51"/>
                <a:gd name="T17" fmla="*/ 34 h 47"/>
                <a:gd name="T18" fmla="*/ 48 w 51"/>
                <a:gd name="T19" fmla="*/ 47 h 47"/>
                <a:gd name="T20" fmla="*/ 51 w 51"/>
                <a:gd name="T21" fmla="*/ 40 h 47"/>
                <a:gd name="T22" fmla="*/ 47 w 51"/>
                <a:gd name="T23" fmla="*/ 3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47">
                  <a:moveTo>
                    <a:pt x="47" y="33"/>
                  </a:moveTo>
                  <a:cubicBezTo>
                    <a:pt x="47" y="13"/>
                    <a:pt x="47" y="13"/>
                    <a:pt x="47" y="13"/>
                  </a:cubicBezTo>
                  <a:cubicBezTo>
                    <a:pt x="47" y="6"/>
                    <a:pt x="41" y="0"/>
                    <a:pt x="34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7"/>
                    <a:pt x="6" y="33"/>
                    <a:pt x="13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9" y="40"/>
                    <a:pt x="43" y="45"/>
                    <a:pt x="48" y="47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49" y="38"/>
                    <a:pt x="47" y="36"/>
                    <a:pt x="47" y="33"/>
                  </a:cubicBezTo>
                  <a:close/>
                </a:path>
              </a:pathLst>
            </a:custGeom>
            <a:solidFill>
              <a:srgbClr val="E8BB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任意多边形 10">
              <a:extLst>
                <a:ext uri="{FF2B5EF4-FFF2-40B4-BE49-F238E27FC236}">
                  <a16:creationId xmlns:a16="http://schemas.microsoft.com/office/drawing/2014/main" id="{9EC56435-DD47-2261-22C1-D626E5689E2E}"/>
                </a:ext>
              </a:extLst>
            </p:cNvPr>
            <p:cNvSpPr/>
            <p:nvPr/>
          </p:nvSpPr>
          <p:spPr bwMode="auto">
            <a:xfrm>
              <a:off x="4787900" y="4178301"/>
              <a:ext cx="1308100" cy="331788"/>
            </a:xfrm>
            <a:custGeom>
              <a:avLst/>
              <a:gdLst>
                <a:gd name="T0" fmla="*/ 181 w 181"/>
                <a:gd name="T1" fmla="*/ 46 h 46"/>
                <a:gd name="T2" fmla="*/ 181 w 181"/>
                <a:gd name="T3" fmla="*/ 33 h 46"/>
                <a:gd name="T4" fmla="*/ 181 w 181"/>
                <a:gd name="T5" fmla="*/ 33 h 46"/>
                <a:gd name="T6" fmla="*/ 31 w 181"/>
                <a:gd name="T7" fmla="*/ 33 h 46"/>
                <a:gd name="T8" fmla="*/ 17 w 181"/>
                <a:gd name="T9" fmla="*/ 19 h 46"/>
                <a:gd name="T10" fmla="*/ 22 w 181"/>
                <a:gd name="T11" fmla="*/ 13 h 46"/>
                <a:gd name="T12" fmla="*/ 181 w 181"/>
                <a:gd name="T13" fmla="*/ 13 h 46"/>
                <a:gd name="T14" fmla="*/ 181 w 181"/>
                <a:gd name="T15" fmla="*/ 13 h 46"/>
                <a:gd name="T16" fmla="*/ 181 w 181"/>
                <a:gd name="T17" fmla="*/ 0 h 46"/>
                <a:gd name="T18" fmla="*/ 0 w 181"/>
                <a:gd name="T19" fmla="*/ 0 h 46"/>
                <a:gd name="T20" fmla="*/ 0 w 181"/>
                <a:gd name="T21" fmla="*/ 46 h 46"/>
                <a:gd name="T22" fmla="*/ 181 w 181"/>
                <a:gd name="T2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1" h="46">
                  <a:moveTo>
                    <a:pt x="181" y="46"/>
                  </a:moveTo>
                  <a:cubicBezTo>
                    <a:pt x="181" y="33"/>
                    <a:pt x="181" y="33"/>
                    <a:pt x="181" y="33"/>
                  </a:cubicBezTo>
                  <a:cubicBezTo>
                    <a:pt x="181" y="33"/>
                    <a:pt x="181" y="33"/>
                    <a:pt x="181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23" y="33"/>
                    <a:pt x="17" y="27"/>
                    <a:pt x="17" y="19"/>
                  </a:cubicBezTo>
                  <a:cubicBezTo>
                    <a:pt x="17" y="15"/>
                    <a:pt x="19" y="13"/>
                    <a:pt x="22" y="13"/>
                  </a:cubicBezTo>
                  <a:cubicBezTo>
                    <a:pt x="181" y="13"/>
                    <a:pt x="181" y="13"/>
                    <a:pt x="181" y="13"/>
                  </a:cubicBezTo>
                  <a:cubicBezTo>
                    <a:pt x="181" y="13"/>
                    <a:pt x="181" y="13"/>
                    <a:pt x="181" y="13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"/>
                    <a:pt x="0" y="46"/>
                    <a:pt x="0" y="46"/>
                  </a:cubicBezTo>
                  <a:lnTo>
                    <a:pt x="181" y="46"/>
                  </a:lnTo>
                  <a:close/>
                </a:path>
              </a:pathLst>
            </a:custGeom>
            <a:solidFill>
              <a:srgbClr val="DBA8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任意多边形 11">
              <a:extLst>
                <a:ext uri="{FF2B5EF4-FFF2-40B4-BE49-F238E27FC236}">
                  <a16:creationId xmlns:a16="http://schemas.microsoft.com/office/drawing/2014/main" id="{5C033B5F-A055-3E5F-DA2C-B55BF027918F}"/>
                </a:ext>
              </a:extLst>
            </p:cNvPr>
            <p:cNvSpPr/>
            <p:nvPr/>
          </p:nvSpPr>
          <p:spPr bwMode="auto">
            <a:xfrm>
              <a:off x="4383088" y="4178301"/>
              <a:ext cx="203200" cy="331788"/>
            </a:xfrm>
            <a:custGeom>
              <a:avLst/>
              <a:gdLst>
                <a:gd name="T0" fmla="*/ 25 w 28"/>
                <a:gd name="T1" fmla="*/ 46 h 46"/>
                <a:gd name="T2" fmla="*/ 28 w 28"/>
                <a:gd name="T3" fmla="*/ 46 h 46"/>
                <a:gd name="T4" fmla="*/ 5 w 28"/>
                <a:gd name="T5" fmla="*/ 23 h 46"/>
                <a:gd name="T6" fmla="*/ 28 w 28"/>
                <a:gd name="T7" fmla="*/ 0 h 46"/>
                <a:gd name="T8" fmla="*/ 8 w 28"/>
                <a:gd name="T9" fmla="*/ 0 h 46"/>
                <a:gd name="T10" fmla="*/ 0 w 28"/>
                <a:gd name="T11" fmla="*/ 0 h 46"/>
                <a:gd name="T12" fmla="*/ 0 w 28"/>
                <a:gd name="T13" fmla="*/ 42 h 46"/>
                <a:gd name="T14" fmla="*/ 25 w 28"/>
                <a:gd name="T1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46">
                  <a:moveTo>
                    <a:pt x="25" y="46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15" y="46"/>
                    <a:pt x="5" y="36"/>
                    <a:pt x="5" y="23"/>
                  </a:cubicBezTo>
                  <a:cubicBezTo>
                    <a:pt x="5" y="10"/>
                    <a:pt x="15" y="0"/>
                    <a:pt x="2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8" y="45"/>
                    <a:pt x="17" y="46"/>
                    <a:pt x="25" y="46"/>
                  </a:cubicBezTo>
                  <a:close/>
                </a:path>
              </a:pathLst>
            </a:custGeom>
            <a:solidFill>
              <a:srgbClr val="C5D1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任意多边形 12">
              <a:extLst>
                <a:ext uri="{FF2B5EF4-FFF2-40B4-BE49-F238E27FC236}">
                  <a16:creationId xmlns:a16="http://schemas.microsoft.com/office/drawing/2014/main" id="{2C6DD61E-562D-85CF-86E8-585AFD602F1F}"/>
                </a:ext>
              </a:extLst>
            </p:cNvPr>
            <p:cNvSpPr/>
            <p:nvPr/>
          </p:nvSpPr>
          <p:spPr bwMode="auto">
            <a:xfrm>
              <a:off x="4586288" y="4178301"/>
              <a:ext cx="201613" cy="331788"/>
            </a:xfrm>
            <a:custGeom>
              <a:avLst/>
              <a:gdLst>
                <a:gd name="T0" fmla="*/ 23 w 28"/>
                <a:gd name="T1" fmla="*/ 23 h 46"/>
                <a:gd name="T2" fmla="*/ 0 w 28"/>
                <a:gd name="T3" fmla="*/ 46 h 46"/>
                <a:gd name="T4" fmla="*/ 28 w 28"/>
                <a:gd name="T5" fmla="*/ 46 h 46"/>
                <a:gd name="T6" fmla="*/ 28 w 28"/>
                <a:gd name="T7" fmla="*/ 0 h 46"/>
                <a:gd name="T8" fmla="*/ 0 w 28"/>
                <a:gd name="T9" fmla="*/ 0 h 46"/>
                <a:gd name="T10" fmla="*/ 23 w 28"/>
                <a:gd name="T11" fmla="*/ 2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46">
                  <a:moveTo>
                    <a:pt x="23" y="23"/>
                  </a:moveTo>
                  <a:cubicBezTo>
                    <a:pt x="23" y="36"/>
                    <a:pt x="13" y="46"/>
                    <a:pt x="0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23" y="10"/>
                    <a:pt x="23" y="23"/>
                  </a:cubicBezTo>
                  <a:close/>
                </a:path>
              </a:pathLst>
            </a:custGeom>
            <a:solidFill>
              <a:srgbClr val="C5D1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任意多边形 13">
              <a:extLst>
                <a:ext uri="{FF2B5EF4-FFF2-40B4-BE49-F238E27FC236}">
                  <a16:creationId xmlns:a16="http://schemas.microsoft.com/office/drawing/2014/main" id="{39A3E08A-DDF4-2B32-BA04-3015589BA6DC}"/>
                </a:ext>
              </a:extLst>
            </p:cNvPr>
            <p:cNvSpPr/>
            <p:nvPr/>
          </p:nvSpPr>
          <p:spPr bwMode="auto">
            <a:xfrm>
              <a:off x="4144963" y="4178301"/>
              <a:ext cx="238125" cy="303213"/>
            </a:xfrm>
            <a:custGeom>
              <a:avLst/>
              <a:gdLst>
                <a:gd name="T0" fmla="*/ 0 w 33"/>
                <a:gd name="T1" fmla="*/ 16 h 42"/>
                <a:gd name="T2" fmla="*/ 6 w 33"/>
                <a:gd name="T3" fmla="*/ 28 h 42"/>
                <a:gd name="T4" fmla="*/ 33 w 33"/>
                <a:gd name="T5" fmla="*/ 42 h 42"/>
                <a:gd name="T6" fmla="*/ 33 w 33"/>
                <a:gd name="T7" fmla="*/ 0 h 42"/>
                <a:gd name="T8" fmla="*/ 16 w 33"/>
                <a:gd name="T9" fmla="*/ 0 h 42"/>
                <a:gd name="T10" fmla="*/ 0 w 33"/>
                <a:gd name="T11" fmla="*/ 1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42">
                  <a:moveTo>
                    <a:pt x="0" y="16"/>
                  </a:moveTo>
                  <a:cubicBezTo>
                    <a:pt x="0" y="20"/>
                    <a:pt x="2" y="25"/>
                    <a:pt x="6" y="28"/>
                  </a:cubicBezTo>
                  <a:cubicBezTo>
                    <a:pt x="14" y="34"/>
                    <a:pt x="23" y="39"/>
                    <a:pt x="33" y="42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lose/>
                </a:path>
              </a:pathLst>
            </a:custGeom>
            <a:solidFill>
              <a:srgbClr val="DA6A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任意多边形 14">
              <a:extLst>
                <a:ext uri="{FF2B5EF4-FFF2-40B4-BE49-F238E27FC236}">
                  <a16:creationId xmlns:a16="http://schemas.microsoft.com/office/drawing/2014/main" id="{3F5C4617-6847-5218-67CF-6960F4D18F6F}"/>
                </a:ext>
              </a:extLst>
            </p:cNvPr>
            <p:cNvSpPr/>
            <p:nvPr/>
          </p:nvSpPr>
          <p:spPr bwMode="auto">
            <a:xfrm>
              <a:off x="4419600" y="4178301"/>
              <a:ext cx="331788" cy="331788"/>
            </a:xfrm>
            <a:custGeom>
              <a:avLst/>
              <a:gdLst>
                <a:gd name="T0" fmla="*/ 0 w 46"/>
                <a:gd name="T1" fmla="*/ 23 h 46"/>
                <a:gd name="T2" fmla="*/ 23 w 46"/>
                <a:gd name="T3" fmla="*/ 46 h 46"/>
                <a:gd name="T4" fmla="*/ 46 w 46"/>
                <a:gd name="T5" fmla="*/ 23 h 46"/>
                <a:gd name="T6" fmla="*/ 23 w 46"/>
                <a:gd name="T7" fmla="*/ 0 h 46"/>
                <a:gd name="T8" fmla="*/ 0 w 46"/>
                <a:gd name="T9" fmla="*/ 23 h 46"/>
                <a:gd name="T10" fmla="*/ 23 w 46"/>
                <a:gd name="T11" fmla="*/ 13 h 46"/>
                <a:gd name="T12" fmla="*/ 33 w 46"/>
                <a:gd name="T13" fmla="*/ 23 h 46"/>
                <a:gd name="T14" fmla="*/ 23 w 46"/>
                <a:gd name="T15" fmla="*/ 33 h 46"/>
                <a:gd name="T16" fmla="*/ 13 w 46"/>
                <a:gd name="T17" fmla="*/ 23 h 46"/>
                <a:gd name="T18" fmla="*/ 23 w 46"/>
                <a:gd name="T19" fmla="*/ 1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0" y="23"/>
                  </a:move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lose/>
                  <a:moveTo>
                    <a:pt x="23" y="13"/>
                  </a:moveTo>
                  <a:cubicBezTo>
                    <a:pt x="28" y="13"/>
                    <a:pt x="33" y="17"/>
                    <a:pt x="33" y="23"/>
                  </a:cubicBezTo>
                  <a:cubicBezTo>
                    <a:pt x="33" y="29"/>
                    <a:pt x="28" y="33"/>
                    <a:pt x="23" y="33"/>
                  </a:cubicBezTo>
                  <a:cubicBezTo>
                    <a:pt x="17" y="33"/>
                    <a:pt x="13" y="29"/>
                    <a:pt x="13" y="23"/>
                  </a:cubicBezTo>
                  <a:cubicBezTo>
                    <a:pt x="13" y="17"/>
                    <a:pt x="17" y="13"/>
                    <a:pt x="23" y="13"/>
                  </a:cubicBezTo>
                  <a:close/>
                </a:path>
              </a:pathLst>
            </a:custGeom>
            <a:solidFill>
              <a:srgbClr val="5281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椭圆 15">
              <a:extLst>
                <a:ext uri="{FF2B5EF4-FFF2-40B4-BE49-F238E27FC236}">
                  <a16:creationId xmlns:a16="http://schemas.microsoft.com/office/drawing/2014/main" id="{C1E53D3A-BD69-5618-9FD4-7E33FBFA75BD}"/>
                </a:ext>
              </a:extLst>
            </p:cNvPr>
            <p:cNvSpPr/>
            <p:nvPr/>
          </p:nvSpPr>
          <p:spPr bwMode="auto">
            <a:xfrm>
              <a:off x="4513263" y="4271963"/>
              <a:ext cx="144463" cy="144463"/>
            </a:xfrm>
            <a:prstGeom prst="ellipse">
              <a:avLst/>
            </a:prstGeom>
            <a:solidFill>
              <a:srgbClr val="315C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任意多边形 16">
              <a:extLst>
                <a:ext uri="{FF2B5EF4-FFF2-40B4-BE49-F238E27FC236}">
                  <a16:creationId xmlns:a16="http://schemas.microsoft.com/office/drawing/2014/main" id="{1E7F042C-7108-2045-EBA6-84B4DA2942C4}"/>
                </a:ext>
              </a:extLst>
            </p:cNvPr>
            <p:cNvSpPr/>
            <p:nvPr/>
          </p:nvSpPr>
          <p:spPr bwMode="auto">
            <a:xfrm>
              <a:off x="4830763" y="4733926"/>
              <a:ext cx="1265238" cy="130175"/>
            </a:xfrm>
            <a:custGeom>
              <a:avLst/>
              <a:gdLst>
                <a:gd name="T0" fmla="*/ 10 w 175"/>
                <a:gd name="T1" fmla="*/ 6 h 18"/>
                <a:gd name="T2" fmla="*/ 1 w 175"/>
                <a:gd name="T3" fmla="*/ 0 h 18"/>
                <a:gd name="T4" fmla="*/ 0 w 175"/>
                <a:gd name="T5" fmla="*/ 3 h 18"/>
                <a:gd name="T6" fmla="*/ 0 w 175"/>
                <a:gd name="T7" fmla="*/ 8 h 18"/>
                <a:gd name="T8" fmla="*/ 10 w 175"/>
                <a:gd name="T9" fmla="*/ 18 h 18"/>
                <a:gd name="T10" fmla="*/ 175 w 175"/>
                <a:gd name="T11" fmla="*/ 18 h 18"/>
                <a:gd name="T12" fmla="*/ 175 w 175"/>
                <a:gd name="T13" fmla="*/ 6 h 18"/>
                <a:gd name="T14" fmla="*/ 10 w 175"/>
                <a:gd name="T15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5" h="18">
                  <a:moveTo>
                    <a:pt x="10" y="6"/>
                  </a:moveTo>
                  <a:cubicBezTo>
                    <a:pt x="6" y="6"/>
                    <a:pt x="2" y="3"/>
                    <a:pt x="1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4"/>
                    <a:pt x="4" y="18"/>
                    <a:pt x="10" y="18"/>
                  </a:cubicBezTo>
                  <a:cubicBezTo>
                    <a:pt x="175" y="18"/>
                    <a:pt x="175" y="18"/>
                    <a:pt x="175" y="18"/>
                  </a:cubicBezTo>
                  <a:cubicBezTo>
                    <a:pt x="175" y="6"/>
                    <a:pt x="175" y="6"/>
                    <a:pt x="175" y="6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rgbClr val="DBA8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任意多边形 17">
              <a:extLst>
                <a:ext uri="{FF2B5EF4-FFF2-40B4-BE49-F238E27FC236}">
                  <a16:creationId xmlns:a16="http://schemas.microsoft.com/office/drawing/2014/main" id="{273FDB94-D226-8207-03C7-B29D095DA683}"/>
                </a:ext>
              </a:extLst>
            </p:cNvPr>
            <p:cNvSpPr/>
            <p:nvPr/>
          </p:nvSpPr>
          <p:spPr bwMode="auto">
            <a:xfrm>
              <a:off x="4325938" y="4711701"/>
              <a:ext cx="382588" cy="144463"/>
            </a:xfrm>
            <a:custGeom>
              <a:avLst/>
              <a:gdLst>
                <a:gd name="T0" fmla="*/ 42 w 53"/>
                <a:gd name="T1" fmla="*/ 7 h 20"/>
                <a:gd name="T2" fmla="*/ 9 w 53"/>
                <a:gd name="T3" fmla="*/ 3 h 20"/>
                <a:gd name="T4" fmla="*/ 3 w 53"/>
                <a:gd name="T5" fmla="*/ 0 h 20"/>
                <a:gd name="T6" fmla="*/ 0 w 53"/>
                <a:gd name="T7" fmla="*/ 6 h 20"/>
                <a:gd name="T8" fmla="*/ 0 w 53"/>
                <a:gd name="T9" fmla="*/ 6 h 20"/>
                <a:gd name="T10" fmla="*/ 9 w 53"/>
                <a:gd name="T11" fmla="*/ 15 h 20"/>
                <a:gd name="T12" fmla="*/ 42 w 53"/>
                <a:gd name="T13" fmla="*/ 20 h 20"/>
                <a:gd name="T14" fmla="*/ 53 w 53"/>
                <a:gd name="T15" fmla="*/ 10 h 20"/>
                <a:gd name="T16" fmla="*/ 53 w 53"/>
                <a:gd name="T17" fmla="*/ 6 h 20"/>
                <a:gd name="T18" fmla="*/ 52 w 53"/>
                <a:gd name="T19" fmla="*/ 2 h 20"/>
                <a:gd name="T20" fmla="*/ 42 w 53"/>
                <a:gd name="T21" fmla="*/ 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20">
                  <a:moveTo>
                    <a:pt x="42" y="7"/>
                  </a:moveTo>
                  <a:cubicBezTo>
                    <a:pt x="9" y="3"/>
                    <a:pt x="9" y="3"/>
                    <a:pt x="9" y="3"/>
                  </a:cubicBezTo>
                  <a:cubicBezTo>
                    <a:pt x="6" y="3"/>
                    <a:pt x="4" y="1"/>
                    <a:pt x="3" y="0"/>
                  </a:cubicBezTo>
                  <a:cubicBezTo>
                    <a:pt x="1" y="1"/>
                    <a:pt x="0" y="3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11"/>
                    <a:pt x="4" y="15"/>
                    <a:pt x="9" y="15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8" y="20"/>
                    <a:pt x="53" y="16"/>
                    <a:pt x="53" y="10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4"/>
                    <a:pt x="53" y="3"/>
                    <a:pt x="52" y="2"/>
                  </a:cubicBezTo>
                  <a:cubicBezTo>
                    <a:pt x="50" y="5"/>
                    <a:pt x="46" y="8"/>
                    <a:pt x="42" y="7"/>
                  </a:cubicBezTo>
                  <a:close/>
                </a:path>
              </a:pathLst>
            </a:custGeom>
            <a:solidFill>
              <a:srgbClr val="DBA8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任意多边形 18">
              <a:extLst>
                <a:ext uri="{FF2B5EF4-FFF2-40B4-BE49-F238E27FC236}">
                  <a16:creationId xmlns:a16="http://schemas.microsoft.com/office/drawing/2014/main" id="{4D6C62F7-5072-B78E-AE2E-E45CC14C6C10}"/>
                </a:ext>
              </a:extLst>
            </p:cNvPr>
            <p:cNvSpPr/>
            <p:nvPr/>
          </p:nvSpPr>
          <p:spPr bwMode="auto">
            <a:xfrm>
              <a:off x="4838700" y="4683126"/>
              <a:ext cx="1257300" cy="93663"/>
            </a:xfrm>
            <a:custGeom>
              <a:avLst/>
              <a:gdLst>
                <a:gd name="T0" fmla="*/ 9 w 174"/>
                <a:gd name="T1" fmla="*/ 13 h 13"/>
                <a:gd name="T2" fmla="*/ 174 w 174"/>
                <a:gd name="T3" fmla="*/ 13 h 13"/>
                <a:gd name="T4" fmla="*/ 174 w 174"/>
                <a:gd name="T5" fmla="*/ 0 h 13"/>
                <a:gd name="T6" fmla="*/ 9 w 174"/>
                <a:gd name="T7" fmla="*/ 0 h 13"/>
                <a:gd name="T8" fmla="*/ 0 w 174"/>
                <a:gd name="T9" fmla="*/ 7 h 13"/>
                <a:gd name="T10" fmla="*/ 9 w 174"/>
                <a:gd name="T11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4" h="13">
                  <a:moveTo>
                    <a:pt x="9" y="13"/>
                  </a:moveTo>
                  <a:cubicBezTo>
                    <a:pt x="174" y="13"/>
                    <a:pt x="174" y="13"/>
                    <a:pt x="174" y="13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5" y="0"/>
                    <a:pt x="1" y="3"/>
                    <a:pt x="0" y="7"/>
                  </a:cubicBezTo>
                  <a:cubicBezTo>
                    <a:pt x="1" y="10"/>
                    <a:pt x="5" y="13"/>
                    <a:pt x="9" y="13"/>
                  </a:cubicBezTo>
                  <a:close/>
                </a:path>
              </a:pathLst>
            </a:cu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任意多边形 19">
              <a:extLst>
                <a:ext uri="{FF2B5EF4-FFF2-40B4-BE49-F238E27FC236}">
                  <a16:creationId xmlns:a16="http://schemas.microsoft.com/office/drawing/2014/main" id="{3EA6005A-758D-106C-0D58-9CC25375A3A9}"/>
                </a:ext>
              </a:extLst>
            </p:cNvPr>
            <p:cNvSpPr/>
            <p:nvPr/>
          </p:nvSpPr>
          <p:spPr bwMode="auto">
            <a:xfrm>
              <a:off x="4348163" y="4683126"/>
              <a:ext cx="354013" cy="87313"/>
            </a:xfrm>
            <a:custGeom>
              <a:avLst/>
              <a:gdLst>
                <a:gd name="T0" fmla="*/ 39 w 49"/>
                <a:gd name="T1" fmla="*/ 11 h 12"/>
                <a:gd name="T2" fmla="*/ 49 w 49"/>
                <a:gd name="T3" fmla="*/ 6 h 12"/>
                <a:gd name="T4" fmla="*/ 40 w 49"/>
                <a:gd name="T5" fmla="*/ 0 h 12"/>
                <a:gd name="T6" fmla="*/ 7 w 49"/>
                <a:gd name="T7" fmla="*/ 0 h 12"/>
                <a:gd name="T8" fmla="*/ 0 w 49"/>
                <a:gd name="T9" fmla="*/ 4 h 12"/>
                <a:gd name="T10" fmla="*/ 6 w 49"/>
                <a:gd name="T11" fmla="*/ 7 h 12"/>
                <a:gd name="T12" fmla="*/ 39 w 49"/>
                <a:gd name="T13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12">
                  <a:moveTo>
                    <a:pt x="39" y="11"/>
                  </a:moveTo>
                  <a:cubicBezTo>
                    <a:pt x="43" y="12"/>
                    <a:pt x="47" y="9"/>
                    <a:pt x="49" y="6"/>
                  </a:cubicBezTo>
                  <a:cubicBezTo>
                    <a:pt x="48" y="3"/>
                    <a:pt x="44" y="0"/>
                    <a:pt x="4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1" y="2"/>
                    <a:pt x="0" y="4"/>
                  </a:cubicBezTo>
                  <a:cubicBezTo>
                    <a:pt x="1" y="5"/>
                    <a:pt x="3" y="7"/>
                    <a:pt x="6" y="7"/>
                  </a:cubicBezTo>
                  <a:lnTo>
                    <a:pt x="39" y="11"/>
                  </a:lnTo>
                  <a:close/>
                </a:path>
              </a:pathLst>
            </a:cu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任意多边形 20">
              <a:extLst>
                <a:ext uri="{FF2B5EF4-FFF2-40B4-BE49-F238E27FC236}">
                  <a16:creationId xmlns:a16="http://schemas.microsoft.com/office/drawing/2014/main" id="{8D2E1A6B-2982-BAF0-CBE3-92C4FC53B7D1}"/>
                </a:ext>
              </a:extLst>
            </p:cNvPr>
            <p:cNvSpPr/>
            <p:nvPr/>
          </p:nvSpPr>
          <p:spPr bwMode="auto">
            <a:xfrm>
              <a:off x="7815263" y="3263901"/>
              <a:ext cx="368300" cy="338138"/>
            </a:xfrm>
            <a:custGeom>
              <a:avLst/>
              <a:gdLst>
                <a:gd name="T0" fmla="*/ 37 w 51"/>
                <a:gd name="T1" fmla="*/ 0 h 47"/>
                <a:gd name="T2" fmla="*/ 17 w 51"/>
                <a:gd name="T3" fmla="*/ 0 h 47"/>
                <a:gd name="T4" fmla="*/ 4 w 51"/>
                <a:gd name="T5" fmla="*/ 13 h 47"/>
                <a:gd name="T6" fmla="*/ 4 w 51"/>
                <a:gd name="T7" fmla="*/ 33 h 47"/>
                <a:gd name="T8" fmla="*/ 0 w 51"/>
                <a:gd name="T9" fmla="*/ 40 h 47"/>
                <a:gd name="T10" fmla="*/ 3 w 51"/>
                <a:gd name="T11" fmla="*/ 47 h 47"/>
                <a:gd name="T12" fmla="*/ 12 w 51"/>
                <a:gd name="T13" fmla="*/ 34 h 47"/>
                <a:gd name="T14" fmla="*/ 12 w 51"/>
                <a:gd name="T15" fmla="*/ 33 h 47"/>
                <a:gd name="T16" fmla="*/ 37 w 51"/>
                <a:gd name="T17" fmla="*/ 33 h 47"/>
                <a:gd name="T18" fmla="*/ 51 w 51"/>
                <a:gd name="T19" fmla="*/ 20 h 47"/>
                <a:gd name="T20" fmla="*/ 51 w 51"/>
                <a:gd name="T21" fmla="*/ 13 h 47"/>
                <a:gd name="T22" fmla="*/ 37 w 51"/>
                <a:gd name="T2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47">
                  <a:moveTo>
                    <a:pt x="3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9" y="0"/>
                    <a:pt x="4" y="6"/>
                    <a:pt x="4" y="1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6"/>
                    <a:pt x="2" y="38"/>
                    <a:pt x="0" y="40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8" y="45"/>
                    <a:pt x="12" y="40"/>
                    <a:pt x="12" y="34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45" y="33"/>
                    <a:pt x="51" y="27"/>
                    <a:pt x="51" y="20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1" y="6"/>
                    <a:pt x="45" y="0"/>
                    <a:pt x="37" y="0"/>
                  </a:cubicBezTo>
                  <a:close/>
                </a:path>
              </a:pathLst>
            </a:custGeom>
            <a:solidFill>
              <a:srgbClr val="E8BB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任意多边形 21">
              <a:extLst>
                <a:ext uri="{FF2B5EF4-FFF2-40B4-BE49-F238E27FC236}">
                  <a16:creationId xmlns:a16="http://schemas.microsoft.com/office/drawing/2014/main" id="{B1A5A00C-EE30-C5D7-026F-B44AC3A32007}"/>
                </a:ext>
              </a:extLst>
            </p:cNvPr>
            <p:cNvSpPr/>
            <p:nvPr/>
          </p:nvSpPr>
          <p:spPr bwMode="auto">
            <a:xfrm>
              <a:off x="6096000" y="4178301"/>
              <a:ext cx="0" cy="93663"/>
            </a:xfrm>
            <a:custGeom>
              <a:avLst/>
              <a:gdLst>
                <a:gd name="T0" fmla="*/ 59 h 59"/>
                <a:gd name="T1" fmla="*/ 0 h 59"/>
                <a:gd name="T2" fmla="*/ 59 h 59"/>
                <a:gd name="T3" fmla="*/ 59 h 59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59">
                  <a:moveTo>
                    <a:pt x="0" y="59"/>
                  </a:moveTo>
                  <a:lnTo>
                    <a:pt x="0" y="0"/>
                  </a:lnTo>
                  <a:lnTo>
                    <a:pt x="0" y="59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E8BB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任意多边形 22">
              <a:extLst>
                <a:ext uri="{FF2B5EF4-FFF2-40B4-BE49-F238E27FC236}">
                  <a16:creationId xmlns:a16="http://schemas.microsoft.com/office/drawing/2014/main" id="{D4F50780-8EBA-29C8-8613-8709E9CB700F}"/>
                </a:ext>
              </a:extLst>
            </p:cNvPr>
            <p:cNvSpPr/>
            <p:nvPr/>
          </p:nvSpPr>
          <p:spPr bwMode="auto">
            <a:xfrm>
              <a:off x="4073525" y="3609976"/>
              <a:ext cx="4052888" cy="1397000"/>
            </a:xfrm>
            <a:custGeom>
              <a:avLst/>
              <a:gdLst>
                <a:gd name="T0" fmla="*/ 518 w 561"/>
                <a:gd name="T1" fmla="*/ 66 h 194"/>
                <a:gd name="T2" fmla="*/ 535 w 561"/>
                <a:gd name="T3" fmla="*/ 79 h 194"/>
                <a:gd name="T4" fmla="*/ 545 w 561"/>
                <a:gd name="T5" fmla="*/ 107 h 194"/>
                <a:gd name="T6" fmla="*/ 493 w 561"/>
                <a:gd name="T7" fmla="*/ 125 h 194"/>
                <a:gd name="T8" fmla="*/ 462 w 561"/>
                <a:gd name="T9" fmla="*/ 125 h 194"/>
                <a:gd name="T10" fmla="*/ 280 w 561"/>
                <a:gd name="T11" fmla="*/ 112 h 194"/>
                <a:gd name="T12" fmla="*/ 280 w 561"/>
                <a:gd name="T13" fmla="*/ 125 h 194"/>
                <a:gd name="T14" fmla="*/ 71 w 561"/>
                <a:gd name="T15" fmla="*/ 125 h 194"/>
                <a:gd name="T16" fmla="*/ 43 w 561"/>
                <a:gd name="T17" fmla="*/ 121 h 194"/>
                <a:gd name="T18" fmla="*/ 10 w 561"/>
                <a:gd name="T19" fmla="*/ 95 h 194"/>
                <a:gd name="T20" fmla="*/ 43 w 561"/>
                <a:gd name="T21" fmla="*/ 79 h 194"/>
                <a:gd name="T22" fmla="*/ 51 w 561"/>
                <a:gd name="T23" fmla="*/ 0 h 194"/>
                <a:gd name="T24" fmla="*/ 39 w 561"/>
                <a:gd name="T25" fmla="*/ 0 h 194"/>
                <a:gd name="T26" fmla="*/ 0 w 561"/>
                <a:gd name="T27" fmla="*/ 53 h 194"/>
                <a:gd name="T28" fmla="*/ 1 w 561"/>
                <a:gd name="T29" fmla="*/ 79 h 194"/>
                <a:gd name="T30" fmla="*/ 5 w 561"/>
                <a:gd name="T31" fmla="*/ 187 h 194"/>
                <a:gd name="T32" fmla="*/ 280 w 561"/>
                <a:gd name="T33" fmla="*/ 194 h 194"/>
                <a:gd name="T34" fmla="*/ 554 w 561"/>
                <a:gd name="T35" fmla="*/ 194 h 194"/>
                <a:gd name="T36" fmla="*/ 560 w 561"/>
                <a:gd name="T37" fmla="*/ 140 h 194"/>
                <a:gd name="T38" fmla="*/ 561 w 561"/>
                <a:gd name="T39" fmla="*/ 79 h 194"/>
                <a:gd name="T40" fmla="*/ 551 w 561"/>
                <a:gd name="T41" fmla="*/ 30 h 194"/>
                <a:gd name="T42" fmla="*/ 515 w 561"/>
                <a:gd name="T43" fmla="*/ 0 h 194"/>
                <a:gd name="T44" fmla="*/ 88 w 561"/>
                <a:gd name="T45" fmla="*/ 163 h 194"/>
                <a:gd name="T46" fmla="*/ 44 w 561"/>
                <a:gd name="T47" fmla="*/ 168 h 194"/>
                <a:gd name="T48" fmla="*/ 35 w 561"/>
                <a:gd name="T49" fmla="*/ 159 h 194"/>
                <a:gd name="T50" fmla="*/ 45 w 561"/>
                <a:gd name="T51" fmla="*/ 149 h 194"/>
                <a:gd name="T52" fmla="*/ 87 w 561"/>
                <a:gd name="T53" fmla="*/ 155 h 194"/>
                <a:gd name="T54" fmla="*/ 88 w 561"/>
                <a:gd name="T55" fmla="*/ 163 h 194"/>
                <a:gd name="T56" fmla="*/ 105 w 561"/>
                <a:gd name="T57" fmla="*/ 164 h 194"/>
                <a:gd name="T58" fmla="*/ 106 w 561"/>
                <a:gd name="T59" fmla="*/ 156 h 194"/>
                <a:gd name="T60" fmla="*/ 280 w 561"/>
                <a:gd name="T61" fmla="*/ 149 h 194"/>
                <a:gd name="T62" fmla="*/ 280 w 561"/>
                <a:gd name="T63" fmla="*/ 174 h 194"/>
                <a:gd name="T64" fmla="*/ 456 w 561"/>
                <a:gd name="T65" fmla="*/ 164 h 194"/>
                <a:gd name="T66" fmla="*/ 280 w 561"/>
                <a:gd name="T67" fmla="*/ 174 h 194"/>
                <a:gd name="T68" fmla="*/ 280 w 561"/>
                <a:gd name="T69" fmla="*/ 149 h 194"/>
                <a:gd name="T70" fmla="*/ 455 w 561"/>
                <a:gd name="T71" fmla="*/ 156 h 194"/>
                <a:gd name="T72" fmla="*/ 456 w 561"/>
                <a:gd name="T73" fmla="*/ 164 h 194"/>
                <a:gd name="T74" fmla="*/ 517 w 561"/>
                <a:gd name="T75" fmla="*/ 168 h 194"/>
                <a:gd name="T76" fmla="*/ 473 w 561"/>
                <a:gd name="T77" fmla="*/ 163 h 194"/>
                <a:gd name="T78" fmla="*/ 474 w 561"/>
                <a:gd name="T79" fmla="*/ 155 h 194"/>
                <a:gd name="T80" fmla="*/ 516 w 561"/>
                <a:gd name="T81" fmla="*/ 149 h 194"/>
                <a:gd name="T82" fmla="*/ 526 w 561"/>
                <a:gd name="T83" fmla="*/ 159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1" h="194">
                  <a:moveTo>
                    <a:pt x="510" y="0"/>
                  </a:moveTo>
                  <a:cubicBezTo>
                    <a:pt x="515" y="22"/>
                    <a:pt x="518" y="44"/>
                    <a:pt x="518" y="66"/>
                  </a:cubicBezTo>
                  <a:cubicBezTo>
                    <a:pt x="518" y="79"/>
                    <a:pt x="518" y="79"/>
                    <a:pt x="518" y="79"/>
                  </a:cubicBezTo>
                  <a:cubicBezTo>
                    <a:pt x="535" y="79"/>
                    <a:pt x="535" y="79"/>
                    <a:pt x="535" y="79"/>
                  </a:cubicBezTo>
                  <a:cubicBezTo>
                    <a:pt x="544" y="79"/>
                    <a:pt x="551" y="86"/>
                    <a:pt x="551" y="95"/>
                  </a:cubicBezTo>
                  <a:cubicBezTo>
                    <a:pt x="551" y="99"/>
                    <a:pt x="548" y="104"/>
                    <a:pt x="545" y="107"/>
                  </a:cubicBezTo>
                  <a:cubicBezTo>
                    <a:pt x="537" y="113"/>
                    <a:pt x="528" y="118"/>
                    <a:pt x="518" y="121"/>
                  </a:cubicBezTo>
                  <a:cubicBezTo>
                    <a:pt x="510" y="124"/>
                    <a:pt x="501" y="125"/>
                    <a:pt x="493" y="125"/>
                  </a:cubicBezTo>
                  <a:cubicBezTo>
                    <a:pt x="490" y="125"/>
                    <a:pt x="490" y="125"/>
                    <a:pt x="490" y="125"/>
                  </a:cubicBezTo>
                  <a:cubicBezTo>
                    <a:pt x="462" y="125"/>
                    <a:pt x="462" y="125"/>
                    <a:pt x="462" y="125"/>
                  </a:cubicBezTo>
                  <a:cubicBezTo>
                    <a:pt x="280" y="125"/>
                    <a:pt x="280" y="125"/>
                    <a:pt x="280" y="125"/>
                  </a:cubicBezTo>
                  <a:cubicBezTo>
                    <a:pt x="280" y="112"/>
                    <a:pt x="280" y="112"/>
                    <a:pt x="280" y="112"/>
                  </a:cubicBezTo>
                  <a:cubicBezTo>
                    <a:pt x="280" y="112"/>
                    <a:pt x="280" y="112"/>
                    <a:pt x="280" y="112"/>
                  </a:cubicBezTo>
                  <a:cubicBezTo>
                    <a:pt x="280" y="125"/>
                    <a:pt x="280" y="125"/>
                    <a:pt x="280" y="125"/>
                  </a:cubicBezTo>
                  <a:cubicBezTo>
                    <a:pt x="99" y="125"/>
                    <a:pt x="99" y="125"/>
                    <a:pt x="99" y="125"/>
                  </a:cubicBezTo>
                  <a:cubicBezTo>
                    <a:pt x="71" y="125"/>
                    <a:pt x="71" y="125"/>
                    <a:pt x="71" y="125"/>
                  </a:cubicBezTo>
                  <a:cubicBezTo>
                    <a:pt x="68" y="125"/>
                    <a:pt x="68" y="125"/>
                    <a:pt x="68" y="125"/>
                  </a:cubicBezTo>
                  <a:cubicBezTo>
                    <a:pt x="60" y="125"/>
                    <a:pt x="51" y="124"/>
                    <a:pt x="43" y="121"/>
                  </a:cubicBezTo>
                  <a:cubicBezTo>
                    <a:pt x="33" y="118"/>
                    <a:pt x="24" y="113"/>
                    <a:pt x="16" y="107"/>
                  </a:cubicBezTo>
                  <a:cubicBezTo>
                    <a:pt x="12" y="104"/>
                    <a:pt x="10" y="99"/>
                    <a:pt x="10" y="95"/>
                  </a:cubicBezTo>
                  <a:cubicBezTo>
                    <a:pt x="10" y="86"/>
                    <a:pt x="17" y="79"/>
                    <a:pt x="26" y="79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44"/>
                    <a:pt x="46" y="22"/>
                    <a:pt x="5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4" y="36"/>
                    <a:pt x="0" y="44"/>
                    <a:pt x="0" y="53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1" y="140"/>
                    <a:pt x="1" y="140"/>
                    <a:pt x="1" y="140"/>
                  </a:cubicBezTo>
                  <a:cubicBezTo>
                    <a:pt x="1" y="156"/>
                    <a:pt x="2" y="172"/>
                    <a:pt x="5" y="187"/>
                  </a:cubicBezTo>
                  <a:cubicBezTo>
                    <a:pt x="7" y="194"/>
                    <a:pt x="7" y="194"/>
                    <a:pt x="7" y="194"/>
                  </a:cubicBezTo>
                  <a:cubicBezTo>
                    <a:pt x="280" y="194"/>
                    <a:pt x="280" y="194"/>
                    <a:pt x="280" y="194"/>
                  </a:cubicBezTo>
                  <a:cubicBezTo>
                    <a:pt x="281" y="194"/>
                    <a:pt x="281" y="194"/>
                    <a:pt x="281" y="194"/>
                  </a:cubicBezTo>
                  <a:cubicBezTo>
                    <a:pt x="554" y="194"/>
                    <a:pt x="554" y="194"/>
                    <a:pt x="554" y="194"/>
                  </a:cubicBezTo>
                  <a:cubicBezTo>
                    <a:pt x="555" y="187"/>
                    <a:pt x="555" y="187"/>
                    <a:pt x="555" y="187"/>
                  </a:cubicBezTo>
                  <a:cubicBezTo>
                    <a:pt x="559" y="172"/>
                    <a:pt x="560" y="156"/>
                    <a:pt x="560" y="140"/>
                  </a:cubicBezTo>
                  <a:cubicBezTo>
                    <a:pt x="560" y="79"/>
                    <a:pt x="560" y="79"/>
                    <a:pt x="560" y="79"/>
                  </a:cubicBezTo>
                  <a:cubicBezTo>
                    <a:pt x="561" y="79"/>
                    <a:pt x="561" y="79"/>
                    <a:pt x="561" y="79"/>
                  </a:cubicBezTo>
                  <a:cubicBezTo>
                    <a:pt x="561" y="53"/>
                    <a:pt x="561" y="53"/>
                    <a:pt x="561" y="53"/>
                  </a:cubicBezTo>
                  <a:cubicBezTo>
                    <a:pt x="561" y="44"/>
                    <a:pt x="557" y="36"/>
                    <a:pt x="551" y="30"/>
                  </a:cubicBezTo>
                  <a:cubicBezTo>
                    <a:pt x="522" y="0"/>
                    <a:pt x="522" y="0"/>
                    <a:pt x="522" y="0"/>
                  </a:cubicBezTo>
                  <a:cubicBezTo>
                    <a:pt x="515" y="0"/>
                    <a:pt x="515" y="0"/>
                    <a:pt x="515" y="0"/>
                  </a:cubicBezTo>
                  <a:lnTo>
                    <a:pt x="510" y="0"/>
                  </a:lnTo>
                  <a:close/>
                  <a:moveTo>
                    <a:pt x="88" y="163"/>
                  </a:moveTo>
                  <a:cubicBezTo>
                    <a:pt x="88" y="169"/>
                    <a:pt x="83" y="173"/>
                    <a:pt x="77" y="173"/>
                  </a:cubicBezTo>
                  <a:cubicBezTo>
                    <a:pt x="44" y="168"/>
                    <a:pt x="44" y="168"/>
                    <a:pt x="44" y="168"/>
                  </a:cubicBezTo>
                  <a:cubicBezTo>
                    <a:pt x="39" y="168"/>
                    <a:pt x="35" y="164"/>
                    <a:pt x="35" y="159"/>
                  </a:cubicBezTo>
                  <a:cubicBezTo>
                    <a:pt x="35" y="159"/>
                    <a:pt x="35" y="159"/>
                    <a:pt x="35" y="159"/>
                  </a:cubicBezTo>
                  <a:cubicBezTo>
                    <a:pt x="35" y="156"/>
                    <a:pt x="36" y="154"/>
                    <a:pt x="38" y="153"/>
                  </a:cubicBezTo>
                  <a:cubicBezTo>
                    <a:pt x="39" y="151"/>
                    <a:pt x="42" y="149"/>
                    <a:pt x="45" y="149"/>
                  </a:cubicBezTo>
                  <a:cubicBezTo>
                    <a:pt x="78" y="149"/>
                    <a:pt x="78" y="149"/>
                    <a:pt x="78" y="149"/>
                  </a:cubicBezTo>
                  <a:cubicBezTo>
                    <a:pt x="82" y="149"/>
                    <a:pt x="86" y="152"/>
                    <a:pt x="87" y="155"/>
                  </a:cubicBezTo>
                  <a:cubicBezTo>
                    <a:pt x="88" y="156"/>
                    <a:pt x="88" y="157"/>
                    <a:pt x="88" y="159"/>
                  </a:cubicBezTo>
                  <a:lnTo>
                    <a:pt x="88" y="163"/>
                  </a:lnTo>
                  <a:close/>
                  <a:moveTo>
                    <a:pt x="115" y="174"/>
                  </a:moveTo>
                  <a:cubicBezTo>
                    <a:pt x="109" y="174"/>
                    <a:pt x="105" y="170"/>
                    <a:pt x="105" y="164"/>
                  </a:cubicBezTo>
                  <a:cubicBezTo>
                    <a:pt x="105" y="159"/>
                    <a:pt x="105" y="159"/>
                    <a:pt x="105" y="159"/>
                  </a:cubicBezTo>
                  <a:cubicBezTo>
                    <a:pt x="105" y="158"/>
                    <a:pt x="105" y="157"/>
                    <a:pt x="106" y="156"/>
                  </a:cubicBezTo>
                  <a:cubicBezTo>
                    <a:pt x="107" y="152"/>
                    <a:pt x="111" y="149"/>
                    <a:pt x="115" y="149"/>
                  </a:cubicBezTo>
                  <a:cubicBezTo>
                    <a:pt x="280" y="149"/>
                    <a:pt x="280" y="149"/>
                    <a:pt x="280" y="149"/>
                  </a:cubicBezTo>
                  <a:cubicBezTo>
                    <a:pt x="280" y="162"/>
                    <a:pt x="280" y="162"/>
                    <a:pt x="280" y="162"/>
                  </a:cubicBezTo>
                  <a:cubicBezTo>
                    <a:pt x="280" y="174"/>
                    <a:pt x="280" y="174"/>
                    <a:pt x="280" y="174"/>
                  </a:cubicBezTo>
                  <a:lnTo>
                    <a:pt x="115" y="174"/>
                  </a:lnTo>
                  <a:close/>
                  <a:moveTo>
                    <a:pt x="456" y="164"/>
                  </a:moveTo>
                  <a:cubicBezTo>
                    <a:pt x="456" y="170"/>
                    <a:pt x="452" y="174"/>
                    <a:pt x="446" y="174"/>
                  </a:cubicBezTo>
                  <a:cubicBezTo>
                    <a:pt x="280" y="174"/>
                    <a:pt x="280" y="174"/>
                    <a:pt x="280" y="174"/>
                  </a:cubicBezTo>
                  <a:cubicBezTo>
                    <a:pt x="280" y="162"/>
                    <a:pt x="280" y="162"/>
                    <a:pt x="280" y="162"/>
                  </a:cubicBezTo>
                  <a:cubicBezTo>
                    <a:pt x="280" y="149"/>
                    <a:pt x="280" y="149"/>
                    <a:pt x="280" y="149"/>
                  </a:cubicBezTo>
                  <a:cubicBezTo>
                    <a:pt x="446" y="149"/>
                    <a:pt x="446" y="149"/>
                    <a:pt x="446" y="149"/>
                  </a:cubicBezTo>
                  <a:cubicBezTo>
                    <a:pt x="450" y="149"/>
                    <a:pt x="454" y="152"/>
                    <a:pt x="455" y="156"/>
                  </a:cubicBezTo>
                  <a:cubicBezTo>
                    <a:pt x="456" y="157"/>
                    <a:pt x="456" y="158"/>
                    <a:pt x="456" y="159"/>
                  </a:cubicBezTo>
                  <a:lnTo>
                    <a:pt x="456" y="164"/>
                  </a:lnTo>
                  <a:close/>
                  <a:moveTo>
                    <a:pt x="526" y="159"/>
                  </a:moveTo>
                  <a:cubicBezTo>
                    <a:pt x="526" y="164"/>
                    <a:pt x="522" y="168"/>
                    <a:pt x="517" y="168"/>
                  </a:cubicBezTo>
                  <a:cubicBezTo>
                    <a:pt x="484" y="173"/>
                    <a:pt x="484" y="173"/>
                    <a:pt x="484" y="173"/>
                  </a:cubicBezTo>
                  <a:cubicBezTo>
                    <a:pt x="478" y="173"/>
                    <a:pt x="473" y="169"/>
                    <a:pt x="473" y="163"/>
                  </a:cubicBezTo>
                  <a:cubicBezTo>
                    <a:pt x="473" y="159"/>
                    <a:pt x="473" y="159"/>
                    <a:pt x="473" y="159"/>
                  </a:cubicBezTo>
                  <a:cubicBezTo>
                    <a:pt x="473" y="157"/>
                    <a:pt x="473" y="156"/>
                    <a:pt x="474" y="155"/>
                  </a:cubicBezTo>
                  <a:cubicBezTo>
                    <a:pt x="475" y="152"/>
                    <a:pt x="479" y="149"/>
                    <a:pt x="482" y="149"/>
                  </a:cubicBezTo>
                  <a:cubicBezTo>
                    <a:pt x="516" y="149"/>
                    <a:pt x="516" y="149"/>
                    <a:pt x="516" y="149"/>
                  </a:cubicBezTo>
                  <a:cubicBezTo>
                    <a:pt x="519" y="149"/>
                    <a:pt x="521" y="151"/>
                    <a:pt x="523" y="153"/>
                  </a:cubicBezTo>
                  <a:cubicBezTo>
                    <a:pt x="525" y="154"/>
                    <a:pt x="526" y="156"/>
                    <a:pt x="526" y="159"/>
                  </a:cubicBezTo>
                  <a:close/>
                </a:path>
              </a:pathLst>
            </a:custGeom>
            <a:solidFill>
              <a:srgbClr val="E8BB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任意多边形 23">
              <a:extLst>
                <a:ext uri="{FF2B5EF4-FFF2-40B4-BE49-F238E27FC236}">
                  <a16:creationId xmlns:a16="http://schemas.microsoft.com/office/drawing/2014/main" id="{39329D56-A059-A976-1F99-439BB6676CD8}"/>
                </a:ext>
              </a:extLst>
            </p:cNvPr>
            <p:cNvSpPr/>
            <p:nvPr/>
          </p:nvSpPr>
          <p:spPr bwMode="auto">
            <a:xfrm>
              <a:off x="6096000" y="4178301"/>
              <a:ext cx="1314450" cy="331788"/>
            </a:xfrm>
            <a:custGeom>
              <a:avLst/>
              <a:gdLst>
                <a:gd name="T0" fmla="*/ 1 w 182"/>
                <a:gd name="T1" fmla="*/ 13 h 46"/>
                <a:gd name="T2" fmla="*/ 160 w 182"/>
                <a:gd name="T3" fmla="*/ 13 h 46"/>
                <a:gd name="T4" fmla="*/ 165 w 182"/>
                <a:gd name="T5" fmla="*/ 19 h 46"/>
                <a:gd name="T6" fmla="*/ 151 w 182"/>
                <a:gd name="T7" fmla="*/ 33 h 46"/>
                <a:gd name="T8" fmla="*/ 1 w 182"/>
                <a:gd name="T9" fmla="*/ 33 h 46"/>
                <a:gd name="T10" fmla="*/ 0 w 182"/>
                <a:gd name="T11" fmla="*/ 33 h 46"/>
                <a:gd name="T12" fmla="*/ 0 w 182"/>
                <a:gd name="T13" fmla="*/ 46 h 46"/>
                <a:gd name="T14" fmla="*/ 182 w 182"/>
                <a:gd name="T15" fmla="*/ 46 h 46"/>
                <a:gd name="T16" fmla="*/ 182 w 182"/>
                <a:gd name="T17" fmla="*/ 0 h 46"/>
                <a:gd name="T18" fmla="*/ 0 w 182"/>
                <a:gd name="T19" fmla="*/ 0 h 46"/>
                <a:gd name="T20" fmla="*/ 0 w 182"/>
                <a:gd name="T21" fmla="*/ 13 h 46"/>
                <a:gd name="T22" fmla="*/ 1 w 182"/>
                <a:gd name="T23" fmla="*/ 1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2" h="46">
                  <a:moveTo>
                    <a:pt x="1" y="13"/>
                  </a:moveTo>
                  <a:cubicBezTo>
                    <a:pt x="160" y="13"/>
                    <a:pt x="160" y="13"/>
                    <a:pt x="160" y="13"/>
                  </a:cubicBezTo>
                  <a:cubicBezTo>
                    <a:pt x="163" y="13"/>
                    <a:pt x="165" y="15"/>
                    <a:pt x="165" y="19"/>
                  </a:cubicBezTo>
                  <a:cubicBezTo>
                    <a:pt x="165" y="27"/>
                    <a:pt x="159" y="33"/>
                    <a:pt x="151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182" y="46"/>
                    <a:pt x="182" y="46"/>
                    <a:pt x="182" y="46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lnTo>
                    <a:pt x="1" y="13"/>
                  </a:lnTo>
                  <a:close/>
                </a:path>
              </a:pathLst>
            </a:custGeom>
            <a:solidFill>
              <a:srgbClr val="DBA8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任意多边形 24">
              <a:extLst>
                <a:ext uri="{FF2B5EF4-FFF2-40B4-BE49-F238E27FC236}">
                  <a16:creationId xmlns:a16="http://schemas.microsoft.com/office/drawing/2014/main" id="{E636BC48-12D0-1D59-CFB6-5A69BCAE65C7}"/>
                </a:ext>
              </a:extLst>
            </p:cNvPr>
            <p:cNvSpPr/>
            <p:nvPr/>
          </p:nvSpPr>
          <p:spPr bwMode="auto">
            <a:xfrm>
              <a:off x="7410450" y="4178301"/>
              <a:ext cx="203200" cy="331788"/>
            </a:xfrm>
            <a:custGeom>
              <a:avLst/>
              <a:gdLst>
                <a:gd name="T0" fmla="*/ 28 w 28"/>
                <a:gd name="T1" fmla="*/ 46 h 46"/>
                <a:gd name="T2" fmla="*/ 5 w 28"/>
                <a:gd name="T3" fmla="*/ 23 h 46"/>
                <a:gd name="T4" fmla="*/ 28 w 28"/>
                <a:gd name="T5" fmla="*/ 0 h 46"/>
                <a:gd name="T6" fmla="*/ 0 w 28"/>
                <a:gd name="T7" fmla="*/ 0 h 46"/>
                <a:gd name="T8" fmla="*/ 0 w 28"/>
                <a:gd name="T9" fmla="*/ 46 h 46"/>
                <a:gd name="T10" fmla="*/ 28 w 28"/>
                <a:gd name="T11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46">
                  <a:moveTo>
                    <a:pt x="28" y="46"/>
                  </a:moveTo>
                  <a:cubicBezTo>
                    <a:pt x="15" y="46"/>
                    <a:pt x="5" y="36"/>
                    <a:pt x="5" y="23"/>
                  </a:cubicBezTo>
                  <a:cubicBezTo>
                    <a:pt x="5" y="10"/>
                    <a:pt x="15" y="0"/>
                    <a:pt x="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"/>
                    <a:pt x="0" y="46"/>
                    <a:pt x="0" y="46"/>
                  </a:cubicBezTo>
                  <a:lnTo>
                    <a:pt x="28" y="46"/>
                  </a:lnTo>
                  <a:close/>
                </a:path>
              </a:pathLst>
            </a:custGeom>
            <a:solidFill>
              <a:srgbClr val="C5D1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任意多边形 25">
              <a:extLst>
                <a:ext uri="{FF2B5EF4-FFF2-40B4-BE49-F238E27FC236}">
                  <a16:creationId xmlns:a16="http://schemas.microsoft.com/office/drawing/2014/main" id="{4BD17E5A-C8BA-41F5-CE78-02A8D87DEB81}"/>
                </a:ext>
              </a:extLst>
            </p:cNvPr>
            <p:cNvSpPr/>
            <p:nvPr/>
          </p:nvSpPr>
          <p:spPr bwMode="auto">
            <a:xfrm>
              <a:off x="7613650" y="4178301"/>
              <a:ext cx="201613" cy="331788"/>
            </a:xfrm>
            <a:custGeom>
              <a:avLst/>
              <a:gdLst>
                <a:gd name="T0" fmla="*/ 23 w 28"/>
                <a:gd name="T1" fmla="*/ 23 h 46"/>
                <a:gd name="T2" fmla="*/ 0 w 28"/>
                <a:gd name="T3" fmla="*/ 46 h 46"/>
                <a:gd name="T4" fmla="*/ 3 w 28"/>
                <a:gd name="T5" fmla="*/ 46 h 46"/>
                <a:gd name="T6" fmla="*/ 28 w 28"/>
                <a:gd name="T7" fmla="*/ 42 h 46"/>
                <a:gd name="T8" fmla="*/ 28 w 28"/>
                <a:gd name="T9" fmla="*/ 0 h 46"/>
                <a:gd name="T10" fmla="*/ 20 w 28"/>
                <a:gd name="T11" fmla="*/ 0 h 46"/>
                <a:gd name="T12" fmla="*/ 0 w 28"/>
                <a:gd name="T13" fmla="*/ 0 h 46"/>
                <a:gd name="T14" fmla="*/ 23 w 28"/>
                <a:gd name="T15" fmla="*/ 2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46">
                  <a:moveTo>
                    <a:pt x="23" y="23"/>
                  </a:moveTo>
                  <a:cubicBezTo>
                    <a:pt x="23" y="36"/>
                    <a:pt x="13" y="46"/>
                    <a:pt x="0" y="46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11" y="46"/>
                    <a:pt x="20" y="45"/>
                    <a:pt x="28" y="42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23" y="10"/>
                    <a:pt x="23" y="23"/>
                  </a:cubicBezTo>
                  <a:close/>
                </a:path>
              </a:pathLst>
            </a:custGeom>
            <a:solidFill>
              <a:srgbClr val="C5D1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任意多边形 26">
              <a:extLst>
                <a:ext uri="{FF2B5EF4-FFF2-40B4-BE49-F238E27FC236}">
                  <a16:creationId xmlns:a16="http://schemas.microsoft.com/office/drawing/2014/main" id="{1B17034B-1B90-873F-0244-F2A00EB92F6B}"/>
                </a:ext>
              </a:extLst>
            </p:cNvPr>
            <p:cNvSpPr/>
            <p:nvPr/>
          </p:nvSpPr>
          <p:spPr bwMode="auto">
            <a:xfrm>
              <a:off x="7815263" y="4178301"/>
              <a:ext cx="238125" cy="303213"/>
            </a:xfrm>
            <a:custGeom>
              <a:avLst/>
              <a:gdLst>
                <a:gd name="T0" fmla="*/ 27 w 33"/>
                <a:gd name="T1" fmla="*/ 28 h 42"/>
                <a:gd name="T2" fmla="*/ 33 w 33"/>
                <a:gd name="T3" fmla="*/ 16 h 42"/>
                <a:gd name="T4" fmla="*/ 17 w 33"/>
                <a:gd name="T5" fmla="*/ 0 h 42"/>
                <a:gd name="T6" fmla="*/ 0 w 33"/>
                <a:gd name="T7" fmla="*/ 0 h 42"/>
                <a:gd name="T8" fmla="*/ 0 w 33"/>
                <a:gd name="T9" fmla="*/ 42 h 42"/>
                <a:gd name="T10" fmla="*/ 27 w 33"/>
                <a:gd name="T11" fmla="*/ 2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42">
                  <a:moveTo>
                    <a:pt x="27" y="28"/>
                  </a:moveTo>
                  <a:cubicBezTo>
                    <a:pt x="30" y="25"/>
                    <a:pt x="33" y="20"/>
                    <a:pt x="33" y="16"/>
                  </a:cubicBezTo>
                  <a:cubicBezTo>
                    <a:pt x="33" y="7"/>
                    <a:pt x="26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0" y="39"/>
                    <a:pt x="19" y="34"/>
                    <a:pt x="27" y="28"/>
                  </a:cubicBezTo>
                  <a:close/>
                </a:path>
              </a:pathLst>
            </a:custGeom>
            <a:solidFill>
              <a:srgbClr val="DA6A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任意多边形 27">
              <a:extLst>
                <a:ext uri="{FF2B5EF4-FFF2-40B4-BE49-F238E27FC236}">
                  <a16:creationId xmlns:a16="http://schemas.microsoft.com/office/drawing/2014/main" id="{81CC9BFC-2CD2-9763-743B-346D747748E0}"/>
                </a:ext>
              </a:extLst>
            </p:cNvPr>
            <p:cNvSpPr/>
            <p:nvPr/>
          </p:nvSpPr>
          <p:spPr bwMode="auto">
            <a:xfrm>
              <a:off x="7446963" y="4178301"/>
              <a:ext cx="331788" cy="331788"/>
            </a:xfrm>
            <a:custGeom>
              <a:avLst/>
              <a:gdLst>
                <a:gd name="T0" fmla="*/ 0 w 46"/>
                <a:gd name="T1" fmla="*/ 23 h 46"/>
                <a:gd name="T2" fmla="*/ 23 w 46"/>
                <a:gd name="T3" fmla="*/ 46 h 46"/>
                <a:gd name="T4" fmla="*/ 46 w 46"/>
                <a:gd name="T5" fmla="*/ 23 h 46"/>
                <a:gd name="T6" fmla="*/ 23 w 46"/>
                <a:gd name="T7" fmla="*/ 0 h 46"/>
                <a:gd name="T8" fmla="*/ 0 w 46"/>
                <a:gd name="T9" fmla="*/ 23 h 46"/>
                <a:gd name="T10" fmla="*/ 23 w 46"/>
                <a:gd name="T11" fmla="*/ 13 h 46"/>
                <a:gd name="T12" fmla="*/ 33 w 46"/>
                <a:gd name="T13" fmla="*/ 23 h 46"/>
                <a:gd name="T14" fmla="*/ 23 w 46"/>
                <a:gd name="T15" fmla="*/ 33 h 46"/>
                <a:gd name="T16" fmla="*/ 13 w 46"/>
                <a:gd name="T17" fmla="*/ 23 h 46"/>
                <a:gd name="T18" fmla="*/ 23 w 46"/>
                <a:gd name="T19" fmla="*/ 1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0" y="23"/>
                  </a:move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lose/>
                  <a:moveTo>
                    <a:pt x="23" y="13"/>
                  </a:moveTo>
                  <a:cubicBezTo>
                    <a:pt x="29" y="13"/>
                    <a:pt x="33" y="17"/>
                    <a:pt x="33" y="23"/>
                  </a:cubicBezTo>
                  <a:cubicBezTo>
                    <a:pt x="33" y="29"/>
                    <a:pt x="29" y="33"/>
                    <a:pt x="23" y="33"/>
                  </a:cubicBezTo>
                  <a:cubicBezTo>
                    <a:pt x="17" y="33"/>
                    <a:pt x="13" y="29"/>
                    <a:pt x="13" y="23"/>
                  </a:cubicBezTo>
                  <a:cubicBezTo>
                    <a:pt x="13" y="17"/>
                    <a:pt x="17" y="13"/>
                    <a:pt x="23" y="13"/>
                  </a:cubicBezTo>
                  <a:close/>
                </a:path>
              </a:pathLst>
            </a:custGeom>
            <a:solidFill>
              <a:srgbClr val="5281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椭圆 28">
              <a:extLst>
                <a:ext uri="{FF2B5EF4-FFF2-40B4-BE49-F238E27FC236}">
                  <a16:creationId xmlns:a16="http://schemas.microsoft.com/office/drawing/2014/main" id="{5E021AD0-54C1-0A8A-F4B9-690E0E1C4332}"/>
                </a:ext>
              </a:extLst>
            </p:cNvPr>
            <p:cNvSpPr/>
            <p:nvPr/>
          </p:nvSpPr>
          <p:spPr bwMode="auto">
            <a:xfrm>
              <a:off x="7540625" y="4271963"/>
              <a:ext cx="144463" cy="144463"/>
            </a:xfrm>
            <a:prstGeom prst="ellipse">
              <a:avLst/>
            </a:prstGeom>
            <a:solidFill>
              <a:srgbClr val="315C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任意多边形 29">
              <a:extLst>
                <a:ext uri="{FF2B5EF4-FFF2-40B4-BE49-F238E27FC236}">
                  <a16:creationId xmlns:a16="http://schemas.microsoft.com/office/drawing/2014/main" id="{B0320CEF-AFC9-63B3-C0A9-884B5DB35119}"/>
                </a:ext>
              </a:extLst>
            </p:cNvPr>
            <p:cNvSpPr/>
            <p:nvPr/>
          </p:nvSpPr>
          <p:spPr bwMode="auto">
            <a:xfrm>
              <a:off x="4911725" y="4271963"/>
              <a:ext cx="2376488" cy="144463"/>
            </a:xfrm>
            <a:custGeom>
              <a:avLst/>
              <a:gdLst>
                <a:gd name="T0" fmla="*/ 165 w 329"/>
                <a:gd name="T1" fmla="*/ 20 h 20"/>
                <a:gd name="T2" fmla="*/ 315 w 329"/>
                <a:gd name="T3" fmla="*/ 20 h 20"/>
                <a:gd name="T4" fmla="*/ 329 w 329"/>
                <a:gd name="T5" fmla="*/ 6 h 20"/>
                <a:gd name="T6" fmla="*/ 324 w 329"/>
                <a:gd name="T7" fmla="*/ 0 h 20"/>
                <a:gd name="T8" fmla="*/ 165 w 329"/>
                <a:gd name="T9" fmla="*/ 0 h 20"/>
                <a:gd name="T10" fmla="*/ 164 w 329"/>
                <a:gd name="T11" fmla="*/ 0 h 20"/>
                <a:gd name="T12" fmla="*/ 164 w 329"/>
                <a:gd name="T13" fmla="*/ 0 h 20"/>
                <a:gd name="T14" fmla="*/ 164 w 329"/>
                <a:gd name="T15" fmla="*/ 0 h 20"/>
                <a:gd name="T16" fmla="*/ 5 w 329"/>
                <a:gd name="T17" fmla="*/ 0 h 20"/>
                <a:gd name="T18" fmla="*/ 0 w 329"/>
                <a:gd name="T19" fmla="*/ 6 h 20"/>
                <a:gd name="T20" fmla="*/ 14 w 329"/>
                <a:gd name="T21" fmla="*/ 20 h 20"/>
                <a:gd name="T22" fmla="*/ 164 w 329"/>
                <a:gd name="T23" fmla="*/ 20 h 20"/>
                <a:gd name="T24" fmla="*/ 164 w 329"/>
                <a:gd name="T25" fmla="*/ 20 h 20"/>
                <a:gd name="T26" fmla="*/ 164 w 329"/>
                <a:gd name="T27" fmla="*/ 20 h 20"/>
                <a:gd name="T28" fmla="*/ 165 w 329"/>
                <a:gd name="T2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9" h="20">
                  <a:moveTo>
                    <a:pt x="165" y="20"/>
                  </a:moveTo>
                  <a:cubicBezTo>
                    <a:pt x="315" y="20"/>
                    <a:pt x="315" y="20"/>
                    <a:pt x="315" y="20"/>
                  </a:cubicBezTo>
                  <a:cubicBezTo>
                    <a:pt x="323" y="20"/>
                    <a:pt x="329" y="14"/>
                    <a:pt x="329" y="6"/>
                  </a:cubicBezTo>
                  <a:cubicBezTo>
                    <a:pt x="329" y="2"/>
                    <a:pt x="327" y="0"/>
                    <a:pt x="324" y="0"/>
                  </a:cubicBezTo>
                  <a:cubicBezTo>
                    <a:pt x="165" y="0"/>
                    <a:pt x="165" y="0"/>
                    <a:pt x="165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6"/>
                  </a:cubicBezTo>
                  <a:cubicBezTo>
                    <a:pt x="0" y="14"/>
                    <a:pt x="6" y="20"/>
                    <a:pt x="14" y="20"/>
                  </a:cubicBezTo>
                  <a:cubicBezTo>
                    <a:pt x="164" y="20"/>
                    <a:pt x="164" y="20"/>
                    <a:pt x="164" y="20"/>
                  </a:cubicBezTo>
                  <a:cubicBezTo>
                    <a:pt x="164" y="20"/>
                    <a:pt x="164" y="20"/>
                    <a:pt x="164" y="20"/>
                  </a:cubicBezTo>
                  <a:cubicBezTo>
                    <a:pt x="164" y="20"/>
                    <a:pt x="164" y="20"/>
                    <a:pt x="164" y="20"/>
                  </a:cubicBezTo>
                  <a:lnTo>
                    <a:pt x="165" y="20"/>
                  </a:lnTo>
                  <a:close/>
                </a:path>
              </a:pathLst>
            </a:cu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任意多边形 30">
              <a:extLst>
                <a:ext uri="{FF2B5EF4-FFF2-40B4-BE49-F238E27FC236}">
                  <a16:creationId xmlns:a16="http://schemas.microsoft.com/office/drawing/2014/main" id="{98302D06-4662-423F-E71B-573B07A94C69}"/>
                </a:ext>
              </a:extLst>
            </p:cNvPr>
            <p:cNvSpPr/>
            <p:nvPr/>
          </p:nvSpPr>
          <p:spPr bwMode="auto">
            <a:xfrm>
              <a:off x="6096000" y="4733926"/>
              <a:ext cx="1271588" cy="130175"/>
            </a:xfrm>
            <a:custGeom>
              <a:avLst/>
              <a:gdLst>
                <a:gd name="T0" fmla="*/ 166 w 176"/>
                <a:gd name="T1" fmla="*/ 6 h 18"/>
                <a:gd name="T2" fmla="*/ 0 w 176"/>
                <a:gd name="T3" fmla="*/ 6 h 18"/>
                <a:gd name="T4" fmla="*/ 0 w 176"/>
                <a:gd name="T5" fmla="*/ 18 h 18"/>
                <a:gd name="T6" fmla="*/ 166 w 176"/>
                <a:gd name="T7" fmla="*/ 18 h 18"/>
                <a:gd name="T8" fmla="*/ 176 w 176"/>
                <a:gd name="T9" fmla="*/ 8 h 18"/>
                <a:gd name="T10" fmla="*/ 176 w 176"/>
                <a:gd name="T11" fmla="*/ 3 h 18"/>
                <a:gd name="T12" fmla="*/ 175 w 176"/>
                <a:gd name="T13" fmla="*/ 0 h 18"/>
                <a:gd name="T14" fmla="*/ 166 w 176"/>
                <a:gd name="T15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6" h="18">
                  <a:moveTo>
                    <a:pt x="166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66" y="18"/>
                    <a:pt x="166" y="18"/>
                    <a:pt x="166" y="18"/>
                  </a:cubicBezTo>
                  <a:cubicBezTo>
                    <a:pt x="172" y="18"/>
                    <a:pt x="176" y="14"/>
                    <a:pt x="176" y="8"/>
                  </a:cubicBezTo>
                  <a:cubicBezTo>
                    <a:pt x="176" y="3"/>
                    <a:pt x="176" y="3"/>
                    <a:pt x="176" y="3"/>
                  </a:cubicBezTo>
                  <a:cubicBezTo>
                    <a:pt x="176" y="2"/>
                    <a:pt x="176" y="1"/>
                    <a:pt x="175" y="0"/>
                  </a:cubicBezTo>
                  <a:cubicBezTo>
                    <a:pt x="174" y="3"/>
                    <a:pt x="170" y="6"/>
                    <a:pt x="166" y="6"/>
                  </a:cubicBezTo>
                  <a:close/>
                </a:path>
              </a:pathLst>
            </a:custGeom>
            <a:solidFill>
              <a:srgbClr val="DBA8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任意多边形 31">
              <a:extLst>
                <a:ext uri="{FF2B5EF4-FFF2-40B4-BE49-F238E27FC236}">
                  <a16:creationId xmlns:a16="http://schemas.microsoft.com/office/drawing/2014/main" id="{58DAC929-1CE8-DC0E-C4BA-87D857985F57}"/>
                </a:ext>
              </a:extLst>
            </p:cNvPr>
            <p:cNvSpPr/>
            <p:nvPr/>
          </p:nvSpPr>
          <p:spPr bwMode="auto">
            <a:xfrm>
              <a:off x="7489825" y="4711701"/>
              <a:ext cx="384175" cy="144463"/>
            </a:xfrm>
            <a:custGeom>
              <a:avLst/>
              <a:gdLst>
                <a:gd name="T0" fmla="*/ 44 w 53"/>
                <a:gd name="T1" fmla="*/ 3 h 20"/>
                <a:gd name="T2" fmla="*/ 11 w 53"/>
                <a:gd name="T3" fmla="*/ 7 h 20"/>
                <a:gd name="T4" fmla="*/ 1 w 53"/>
                <a:gd name="T5" fmla="*/ 2 h 20"/>
                <a:gd name="T6" fmla="*/ 0 w 53"/>
                <a:gd name="T7" fmla="*/ 6 h 20"/>
                <a:gd name="T8" fmla="*/ 0 w 53"/>
                <a:gd name="T9" fmla="*/ 10 h 20"/>
                <a:gd name="T10" fmla="*/ 11 w 53"/>
                <a:gd name="T11" fmla="*/ 20 h 20"/>
                <a:gd name="T12" fmla="*/ 44 w 53"/>
                <a:gd name="T13" fmla="*/ 15 h 20"/>
                <a:gd name="T14" fmla="*/ 53 w 53"/>
                <a:gd name="T15" fmla="*/ 6 h 20"/>
                <a:gd name="T16" fmla="*/ 53 w 53"/>
                <a:gd name="T17" fmla="*/ 6 h 20"/>
                <a:gd name="T18" fmla="*/ 50 w 53"/>
                <a:gd name="T19" fmla="*/ 0 h 20"/>
                <a:gd name="T20" fmla="*/ 44 w 53"/>
                <a:gd name="T21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20">
                  <a:moveTo>
                    <a:pt x="44" y="3"/>
                  </a:moveTo>
                  <a:cubicBezTo>
                    <a:pt x="11" y="7"/>
                    <a:pt x="11" y="7"/>
                    <a:pt x="11" y="7"/>
                  </a:cubicBezTo>
                  <a:cubicBezTo>
                    <a:pt x="6" y="8"/>
                    <a:pt x="3" y="5"/>
                    <a:pt x="1" y="2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6"/>
                    <a:pt x="5" y="20"/>
                    <a:pt x="11" y="20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9" y="15"/>
                    <a:pt x="53" y="11"/>
                    <a:pt x="53" y="6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3"/>
                    <a:pt x="52" y="1"/>
                    <a:pt x="50" y="0"/>
                  </a:cubicBezTo>
                  <a:cubicBezTo>
                    <a:pt x="49" y="1"/>
                    <a:pt x="47" y="3"/>
                    <a:pt x="44" y="3"/>
                  </a:cubicBezTo>
                  <a:close/>
                </a:path>
              </a:pathLst>
            </a:custGeom>
            <a:solidFill>
              <a:srgbClr val="DBA8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任意多边形 32">
              <a:extLst>
                <a:ext uri="{FF2B5EF4-FFF2-40B4-BE49-F238E27FC236}">
                  <a16:creationId xmlns:a16="http://schemas.microsoft.com/office/drawing/2014/main" id="{2AF2D4A7-88A8-108E-1586-F84C3195583C}"/>
                </a:ext>
              </a:extLst>
            </p:cNvPr>
            <p:cNvSpPr/>
            <p:nvPr/>
          </p:nvSpPr>
          <p:spPr bwMode="auto">
            <a:xfrm>
              <a:off x="6096000" y="4683126"/>
              <a:ext cx="1263650" cy="93663"/>
            </a:xfrm>
            <a:custGeom>
              <a:avLst/>
              <a:gdLst>
                <a:gd name="T0" fmla="*/ 166 w 175"/>
                <a:gd name="T1" fmla="*/ 13 h 13"/>
                <a:gd name="T2" fmla="*/ 175 w 175"/>
                <a:gd name="T3" fmla="*/ 7 h 13"/>
                <a:gd name="T4" fmla="*/ 166 w 175"/>
                <a:gd name="T5" fmla="*/ 0 h 13"/>
                <a:gd name="T6" fmla="*/ 0 w 175"/>
                <a:gd name="T7" fmla="*/ 0 h 13"/>
                <a:gd name="T8" fmla="*/ 0 w 175"/>
                <a:gd name="T9" fmla="*/ 13 h 13"/>
                <a:gd name="T10" fmla="*/ 166 w 175"/>
                <a:gd name="T11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5" h="13">
                  <a:moveTo>
                    <a:pt x="166" y="13"/>
                  </a:moveTo>
                  <a:cubicBezTo>
                    <a:pt x="170" y="13"/>
                    <a:pt x="174" y="10"/>
                    <a:pt x="175" y="7"/>
                  </a:cubicBezTo>
                  <a:cubicBezTo>
                    <a:pt x="174" y="3"/>
                    <a:pt x="170" y="0"/>
                    <a:pt x="1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lnTo>
                    <a:pt x="166" y="13"/>
                  </a:lnTo>
                  <a:close/>
                </a:path>
              </a:pathLst>
            </a:cu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任意多边形 33">
              <a:extLst>
                <a:ext uri="{FF2B5EF4-FFF2-40B4-BE49-F238E27FC236}">
                  <a16:creationId xmlns:a16="http://schemas.microsoft.com/office/drawing/2014/main" id="{AADA40D1-6B43-40AB-16F4-0696257332FC}"/>
                </a:ext>
              </a:extLst>
            </p:cNvPr>
            <p:cNvSpPr/>
            <p:nvPr/>
          </p:nvSpPr>
          <p:spPr bwMode="auto">
            <a:xfrm>
              <a:off x="7497763" y="4683126"/>
              <a:ext cx="354013" cy="87313"/>
            </a:xfrm>
            <a:custGeom>
              <a:avLst/>
              <a:gdLst>
                <a:gd name="T0" fmla="*/ 10 w 49"/>
                <a:gd name="T1" fmla="*/ 11 h 12"/>
                <a:gd name="T2" fmla="*/ 43 w 49"/>
                <a:gd name="T3" fmla="*/ 7 h 12"/>
                <a:gd name="T4" fmla="*/ 49 w 49"/>
                <a:gd name="T5" fmla="*/ 4 h 12"/>
                <a:gd name="T6" fmla="*/ 42 w 49"/>
                <a:gd name="T7" fmla="*/ 0 h 12"/>
                <a:gd name="T8" fmla="*/ 8 w 49"/>
                <a:gd name="T9" fmla="*/ 0 h 12"/>
                <a:gd name="T10" fmla="*/ 0 w 49"/>
                <a:gd name="T11" fmla="*/ 6 h 12"/>
                <a:gd name="T12" fmla="*/ 10 w 49"/>
                <a:gd name="T13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12">
                  <a:moveTo>
                    <a:pt x="10" y="11"/>
                  </a:moveTo>
                  <a:cubicBezTo>
                    <a:pt x="43" y="7"/>
                    <a:pt x="43" y="7"/>
                    <a:pt x="43" y="7"/>
                  </a:cubicBezTo>
                  <a:cubicBezTo>
                    <a:pt x="46" y="7"/>
                    <a:pt x="48" y="5"/>
                    <a:pt x="49" y="4"/>
                  </a:cubicBezTo>
                  <a:cubicBezTo>
                    <a:pt x="47" y="2"/>
                    <a:pt x="45" y="0"/>
                    <a:pt x="4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1" y="3"/>
                    <a:pt x="0" y="6"/>
                  </a:cubicBezTo>
                  <a:cubicBezTo>
                    <a:pt x="2" y="9"/>
                    <a:pt x="5" y="12"/>
                    <a:pt x="10" y="11"/>
                  </a:cubicBezTo>
                  <a:close/>
                </a:path>
              </a:pathLst>
            </a:cu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任意多边形 34">
              <a:extLst>
                <a:ext uri="{FF2B5EF4-FFF2-40B4-BE49-F238E27FC236}">
                  <a16:creationId xmlns:a16="http://schemas.microsoft.com/office/drawing/2014/main" id="{4B356BEE-13B5-51E3-2F54-07F61890DE05}"/>
                </a:ext>
              </a:extLst>
            </p:cNvPr>
            <p:cNvSpPr/>
            <p:nvPr/>
          </p:nvSpPr>
          <p:spPr bwMode="auto">
            <a:xfrm>
              <a:off x="4354513" y="2606676"/>
              <a:ext cx="3489325" cy="1571625"/>
            </a:xfrm>
            <a:custGeom>
              <a:avLst/>
              <a:gdLst>
                <a:gd name="T0" fmla="*/ 436 w 483"/>
                <a:gd name="T1" fmla="*/ 30 h 218"/>
                <a:gd name="T2" fmla="*/ 391 w 483"/>
                <a:gd name="T3" fmla="*/ 0 h 218"/>
                <a:gd name="T4" fmla="*/ 241 w 483"/>
                <a:gd name="T5" fmla="*/ 0 h 218"/>
                <a:gd name="T6" fmla="*/ 92 w 483"/>
                <a:gd name="T7" fmla="*/ 0 h 218"/>
                <a:gd name="T8" fmla="*/ 47 w 483"/>
                <a:gd name="T9" fmla="*/ 30 h 218"/>
                <a:gd name="T10" fmla="*/ 4 w 483"/>
                <a:gd name="T11" fmla="*/ 131 h 218"/>
                <a:gd name="T12" fmla="*/ 1 w 483"/>
                <a:gd name="T13" fmla="*/ 138 h 218"/>
                <a:gd name="T14" fmla="*/ 0 w 483"/>
                <a:gd name="T15" fmla="*/ 139 h 218"/>
                <a:gd name="T16" fmla="*/ 7 w 483"/>
                <a:gd name="T17" fmla="*/ 139 h 218"/>
                <a:gd name="T18" fmla="*/ 12 w 483"/>
                <a:gd name="T19" fmla="*/ 139 h 218"/>
                <a:gd name="T20" fmla="*/ 4 w 483"/>
                <a:gd name="T21" fmla="*/ 205 h 218"/>
                <a:gd name="T22" fmla="*/ 4 w 483"/>
                <a:gd name="T23" fmla="*/ 218 h 218"/>
                <a:gd name="T24" fmla="*/ 12 w 483"/>
                <a:gd name="T25" fmla="*/ 218 h 218"/>
                <a:gd name="T26" fmla="*/ 32 w 483"/>
                <a:gd name="T27" fmla="*/ 218 h 218"/>
                <a:gd name="T28" fmla="*/ 60 w 483"/>
                <a:gd name="T29" fmla="*/ 218 h 218"/>
                <a:gd name="T30" fmla="*/ 241 w 483"/>
                <a:gd name="T31" fmla="*/ 218 h 218"/>
                <a:gd name="T32" fmla="*/ 423 w 483"/>
                <a:gd name="T33" fmla="*/ 218 h 218"/>
                <a:gd name="T34" fmla="*/ 451 w 483"/>
                <a:gd name="T35" fmla="*/ 218 h 218"/>
                <a:gd name="T36" fmla="*/ 471 w 483"/>
                <a:gd name="T37" fmla="*/ 218 h 218"/>
                <a:gd name="T38" fmla="*/ 479 w 483"/>
                <a:gd name="T39" fmla="*/ 218 h 218"/>
                <a:gd name="T40" fmla="*/ 479 w 483"/>
                <a:gd name="T41" fmla="*/ 205 h 218"/>
                <a:gd name="T42" fmla="*/ 471 w 483"/>
                <a:gd name="T43" fmla="*/ 139 h 218"/>
                <a:gd name="T44" fmla="*/ 476 w 483"/>
                <a:gd name="T45" fmla="*/ 139 h 218"/>
                <a:gd name="T46" fmla="*/ 483 w 483"/>
                <a:gd name="T47" fmla="*/ 139 h 218"/>
                <a:gd name="T48" fmla="*/ 482 w 483"/>
                <a:gd name="T49" fmla="*/ 138 h 218"/>
                <a:gd name="T50" fmla="*/ 479 w 483"/>
                <a:gd name="T51" fmla="*/ 131 h 218"/>
                <a:gd name="T52" fmla="*/ 436 w 483"/>
                <a:gd name="T53" fmla="*/ 30 h 218"/>
                <a:gd name="T54" fmla="*/ 31 w 483"/>
                <a:gd name="T55" fmla="*/ 115 h 218"/>
                <a:gd name="T56" fmla="*/ 56 w 483"/>
                <a:gd name="T57" fmla="*/ 44 h 218"/>
                <a:gd name="T58" fmla="*/ 96 w 483"/>
                <a:gd name="T59" fmla="*/ 16 h 218"/>
                <a:gd name="T60" fmla="*/ 241 w 483"/>
                <a:gd name="T61" fmla="*/ 16 h 218"/>
                <a:gd name="T62" fmla="*/ 242 w 483"/>
                <a:gd name="T63" fmla="*/ 16 h 218"/>
                <a:gd name="T64" fmla="*/ 387 w 483"/>
                <a:gd name="T65" fmla="*/ 16 h 218"/>
                <a:gd name="T66" fmla="*/ 427 w 483"/>
                <a:gd name="T67" fmla="*/ 44 h 218"/>
                <a:gd name="T68" fmla="*/ 452 w 483"/>
                <a:gd name="T69" fmla="*/ 115 h 218"/>
                <a:gd name="T70" fmla="*/ 442 w 483"/>
                <a:gd name="T71" fmla="*/ 129 h 218"/>
                <a:gd name="T72" fmla="*/ 242 w 483"/>
                <a:gd name="T73" fmla="*/ 129 h 218"/>
                <a:gd name="T74" fmla="*/ 241 w 483"/>
                <a:gd name="T75" fmla="*/ 129 h 218"/>
                <a:gd name="T76" fmla="*/ 40 w 483"/>
                <a:gd name="T77" fmla="*/ 129 h 218"/>
                <a:gd name="T78" fmla="*/ 31 w 483"/>
                <a:gd name="T79" fmla="*/ 115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83" h="218">
                  <a:moveTo>
                    <a:pt x="436" y="30"/>
                  </a:moveTo>
                  <a:cubicBezTo>
                    <a:pt x="428" y="12"/>
                    <a:pt x="410" y="0"/>
                    <a:pt x="391" y="0"/>
                  </a:cubicBezTo>
                  <a:cubicBezTo>
                    <a:pt x="241" y="0"/>
                    <a:pt x="241" y="0"/>
                    <a:pt x="241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2" y="0"/>
                    <a:pt x="55" y="12"/>
                    <a:pt x="47" y="30"/>
                  </a:cubicBezTo>
                  <a:cubicBezTo>
                    <a:pt x="4" y="131"/>
                    <a:pt x="4" y="131"/>
                    <a:pt x="4" y="131"/>
                  </a:cubicBezTo>
                  <a:cubicBezTo>
                    <a:pt x="1" y="138"/>
                    <a:pt x="1" y="138"/>
                    <a:pt x="1" y="138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7" y="139"/>
                    <a:pt x="7" y="139"/>
                    <a:pt x="7" y="139"/>
                  </a:cubicBezTo>
                  <a:cubicBezTo>
                    <a:pt x="12" y="139"/>
                    <a:pt x="12" y="139"/>
                    <a:pt x="12" y="139"/>
                  </a:cubicBezTo>
                  <a:cubicBezTo>
                    <a:pt x="7" y="161"/>
                    <a:pt x="4" y="183"/>
                    <a:pt x="4" y="205"/>
                  </a:cubicBezTo>
                  <a:cubicBezTo>
                    <a:pt x="4" y="218"/>
                    <a:pt x="4" y="218"/>
                    <a:pt x="4" y="218"/>
                  </a:cubicBezTo>
                  <a:cubicBezTo>
                    <a:pt x="12" y="218"/>
                    <a:pt x="12" y="218"/>
                    <a:pt x="12" y="218"/>
                  </a:cubicBezTo>
                  <a:cubicBezTo>
                    <a:pt x="32" y="218"/>
                    <a:pt x="32" y="218"/>
                    <a:pt x="32" y="218"/>
                  </a:cubicBezTo>
                  <a:cubicBezTo>
                    <a:pt x="60" y="218"/>
                    <a:pt x="60" y="218"/>
                    <a:pt x="60" y="218"/>
                  </a:cubicBezTo>
                  <a:cubicBezTo>
                    <a:pt x="241" y="218"/>
                    <a:pt x="241" y="218"/>
                    <a:pt x="241" y="218"/>
                  </a:cubicBezTo>
                  <a:cubicBezTo>
                    <a:pt x="423" y="218"/>
                    <a:pt x="423" y="218"/>
                    <a:pt x="423" y="218"/>
                  </a:cubicBezTo>
                  <a:cubicBezTo>
                    <a:pt x="451" y="218"/>
                    <a:pt x="451" y="218"/>
                    <a:pt x="451" y="218"/>
                  </a:cubicBezTo>
                  <a:cubicBezTo>
                    <a:pt x="471" y="218"/>
                    <a:pt x="471" y="218"/>
                    <a:pt x="471" y="218"/>
                  </a:cubicBezTo>
                  <a:cubicBezTo>
                    <a:pt x="479" y="218"/>
                    <a:pt x="479" y="218"/>
                    <a:pt x="479" y="218"/>
                  </a:cubicBezTo>
                  <a:cubicBezTo>
                    <a:pt x="479" y="205"/>
                    <a:pt x="479" y="205"/>
                    <a:pt x="479" y="205"/>
                  </a:cubicBezTo>
                  <a:cubicBezTo>
                    <a:pt x="479" y="183"/>
                    <a:pt x="476" y="161"/>
                    <a:pt x="471" y="139"/>
                  </a:cubicBezTo>
                  <a:cubicBezTo>
                    <a:pt x="476" y="139"/>
                    <a:pt x="476" y="139"/>
                    <a:pt x="476" y="139"/>
                  </a:cubicBezTo>
                  <a:cubicBezTo>
                    <a:pt x="483" y="139"/>
                    <a:pt x="483" y="139"/>
                    <a:pt x="483" y="139"/>
                  </a:cubicBezTo>
                  <a:cubicBezTo>
                    <a:pt x="482" y="138"/>
                    <a:pt x="482" y="138"/>
                    <a:pt x="482" y="138"/>
                  </a:cubicBezTo>
                  <a:cubicBezTo>
                    <a:pt x="479" y="131"/>
                    <a:pt x="479" y="131"/>
                    <a:pt x="479" y="131"/>
                  </a:cubicBezTo>
                  <a:lnTo>
                    <a:pt x="436" y="30"/>
                  </a:lnTo>
                  <a:close/>
                  <a:moveTo>
                    <a:pt x="31" y="115"/>
                  </a:moveTo>
                  <a:cubicBezTo>
                    <a:pt x="56" y="44"/>
                    <a:pt x="56" y="44"/>
                    <a:pt x="56" y="44"/>
                  </a:cubicBezTo>
                  <a:cubicBezTo>
                    <a:pt x="62" y="27"/>
                    <a:pt x="78" y="16"/>
                    <a:pt x="96" y="16"/>
                  </a:cubicBezTo>
                  <a:cubicBezTo>
                    <a:pt x="241" y="16"/>
                    <a:pt x="241" y="16"/>
                    <a:pt x="241" y="16"/>
                  </a:cubicBezTo>
                  <a:cubicBezTo>
                    <a:pt x="242" y="16"/>
                    <a:pt x="242" y="16"/>
                    <a:pt x="242" y="16"/>
                  </a:cubicBezTo>
                  <a:cubicBezTo>
                    <a:pt x="387" y="16"/>
                    <a:pt x="387" y="16"/>
                    <a:pt x="387" y="16"/>
                  </a:cubicBezTo>
                  <a:cubicBezTo>
                    <a:pt x="405" y="16"/>
                    <a:pt x="421" y="27"/>
                    <a:pt x="427" y="44"/>
                  </a:cubicBezTo>
                  <a:cubicBezTo>
                    <a:pt x="452" y="115"/>
                    <a:pt x="452" y="115"/>
                    <a:pt x="452" y="115"/>
                  </a:cubicBezTo>
                  <a:cubicBezTo>
                    <a:pt x="454" y="122"/>
                    <a:pt x="449" y="129"/>
                    <a:pt x="442" y="129"/>
                  </a:cubicBezTo>
                  <a:cubicBezTo>
                    <a:pt x="242" y="129"/>
                    <a:pt x="242" y="129"/>
                    <a:pt x="242" y="129"/>
                  </a:cubicBezTo>
                  <a:cubicBezTo>
                    <a:pt x="241" y="129"/>
                    <a:pt x="241" y="129"/>
                    <a:pt x="241" y="129"/>
                  </a:cubicBezTo>
                  <a:cubicBezTo>
                    <a:pt x="40" y="129"/>
                    <a:pt x="40" y="129"/>
                    <a:pt x="40" y="129"/>
                  </a:cubicBezTo>
                  <a:cubicBezTo>
                    <a:pt x="34" y="129"/>
                    <a:pt x="29" y="122"/>
                    <a:pt x="31" y="115"/>
                  </a:cubicBezTo>
                  <a:close/>
                </a:path>
              </a:pathLst>
            </a:custGeom>
            <a:solidFill>
              <a:srgbClr val="F4CF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任意多边形 35">
              <a:extLst>
                <a:ext uri="{FF2B5EF4-FFF2-40B4-BE49-F238E27FC236}">
                  <a16:creationId xmlns:a16="http://schemas.microsoft.com/office/drawing/2014/main" id="{D7C97D2E-A7FA-1545-6949-95BBCD2853AB}"/>
                </a:ext>
              </a:extLst>
            </p:cNvPr>
            <p:cNvSpPr/>
            <p:nvPr/>
          </p:nvSpPr>
          <p:spPr bwMode="auto">
            <a:xfrm>
              <a:off x="4795838" y="2722563"/>
              <a:ext cx="1552575" cy="814388"/>
            </a:xfrm>
            <a:custGeom>
              <a:avLst/>
              <a:gdLst>
                <a:gd name="T0" fmla="*/ 824 w 978"/>
                <a:gd name="T1" fmla="*/ 0 h 513"/>
                <a:gd name="T2" fmla="*/ 819 w 978"/>
                <a:gd name="T3" fmla="*/ 0 h 513"/>
                <a:gd name="T4" fmla="*/ 514 w 978"/>
                <a:gd name="T5" fmla="*/ 0 h 513"/>
                <a:gd name="T6" fmla="*/ 0 w 978"/>
                <a:gd name="T7" fmla="*/ 513 h 513"/>
                <a:gd name="T8" fmla="*/ 464 w 978"/>
                <a:gd name="T9" fmla="*/ 513 h 513"/>
                <a:gd name="T10" fmla="*/ 978 w 978"/>
                <a:gd name="T11" fmla="*/ 0 h 513"/>
                <a:gd name="T12" fmla="*/ 824 w 978"/>
                <a:gd name="T13" fmla="*/ 0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8" h="513">
                  <a:moveTo>
                    <a:pt x="824" y="0"/>
                  </a:moveTo>
                  <a:lnTo>
                    <a:pt x="819" y="0"/>
                  </a:lnTo>
                  <a:lnTo>
                    <a:pt x="514" y="0"/>
                  </a:lnTo>
                  <a:lnTo>
                    <a:pt x="0" y="513"/>
                  </a:lnTo>
                  <a:lnTo>
                    <a:pt x="464" y="513"/>
                  </a:lnTo>
                  <a:lnTo>
                    <a:pt x="978" y="0"/>
                  </a:lnTo>
                  <a:lnTo>
                    <a:pt x="824" y="0"/>
                  </a:lnTo>
                  <a:close/>
                </a:path>
              </a:pathLst>
            </a:custGeom>
            <a:solidFill>
              <a:srgbClr val="315C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任意多边形 36">
              <a:extLst>
                <a:ext uri="{FF2B5EF4-FFF2-40B4-BE49-F238E27FC236}">
                  <a16:creationId xmlns:a16="http://schemas.microsoft.com/office/drawing/2014/main" id="{E72B9150-3B28-B2F0-3FFA-3D96DA2A35EF}"/>
                </a:ext>
              </a:extLst>
            </p:cNvPr>
            <p:cNvSpPr/>
            <p:nvPr/>
          </p:nvSpPr>
          <p:spPr bwMode="auto">
            <a:xfrm>
              <a:off x="4564063" y="2722563"/>
              <a:ext cx="1047750" cy="814388"/>
            </a:xfrm>
            <a:custGeom>
              <a:avLst/>
              <a:gdLst>
                <a:gd name="T0" fmla="*/ 67 w 145"/>
                <a:gd name="T1" fmla="*/ 0 h 113"/>
                <a:gd name="T2" fmla="*/ 27 w 145"/>
                <a:gd name="T3" fmla="*/ 28 h 113"/>
                <a:gd name="T4" fmla="*/ 2 w 145"/>
                <a:gd name="T5" fmla="*/ 99 h 113"/>
                <a:gd name="T6" fmla="*/ 11 w 145"/>
                <a:gd name="T7" fmla="*/ 113 h 113"/>
                <a:gd name="T8" fmla="*/ 32 w 145"/>
                <a:gd name="T9" fmla="*/ 113 h 113"/>
                <a:gd name="T10" fmla="*/ 145 w 145"/>
                <a:gd name="T11" fmla="*/ 0 h 113"/>
                <a:gd name="T12" fmla="*/ 67 w 145"/>
                <a:gd name="T13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" h="113">
                  <a:moveTo>
                    <a:pt x="67" y="0"/>
                  </a:moveTo>
                  <a:cubicBezTo>
                    <a:pt x="49" y="0"/>
                    <a:pt x="33" y="11"/>
                    <a:pt x="27" y="28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0" y="106"/>
                    <a:pt x="5" y="113"/>
                    <a:pt x="11" y="113"/>
                  </a:cubicBezTo>
                  <a:cubicBezTo>
                    <a:pt x="32" y="113"/>
                    <a:pt x="32" y="113"/>
                    <a:pt x="32" y="113"/>
                  </a:cubicBezTo>
                  <a:cubicBezTo>
                    <a:pt x="145" y="0"/>
                    <a:pt x="145" y="0"/>
                    <a:pt x="145" y="0"/>
                  </a:cubicBezTo>
                  <a:lnTo>
                    <a:pt x="67" y="0"/>
                  </a:lnTo>
                  <a:close/>
                </a:path>
              </a:pathLst>
            </a:custGeom>
            <a:solidFill>
              <a:srgbClr val="2342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任意多边形 37">
              <a:extLst>
                <a:ext uri="{FF2B5EF4-FFF2-40B4-BE49-F238E27FC236}">
                  <a16:creationId xmlns:a16="http://schemas.microsoft.com/office/drawing/2014/main" id="{1244BAF0-F610-58C6-90A8-D46A518ED3F1}"/>
                </a:ext>
              </a:extLst>
            </p:cNvPr>
            <p:cNvSpPr/>
            <p:nvPr/>
          </p:nvSpPr>
          <p:spPr bwMode="auto">
            <a:xfrm>
              <a:off x="5532438" y="2722563"/>
              <a:ext cx="1169988" cy="814388"/>
            </a:xfrm>
            <a:custGeom>
              <a:avLst/>
              <a:gdLst>
                <a:gd name="T0" fmla="*/ 514 w 737"/>
                <a:gd name="T1" fmla="*/ 0 h 513"/>
                <a:gd name="T2" fmla="*/ 0 w 737"/>
                <a:gd name="T3" fmla="*/ 513 h 513"/>
                <a:gd name="T4" fmla="*/ 228 w 737"/>
                <a:gd name="T5" fmla="*/ 513 h 513"/>
                <a:gd name="T6" fmla="*/ 737 w 737"/>
                <a:gd name="T7" fmla="*/ 0 h 513"/>
                <a:gd name="T8" fmla="*/ 514 w 737"/>
                <a:gd name="T9" fmla="*/ 0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7" h="513">
                  <a:moveTo>
                    <a:pt x="514" y="0"/>
                  </a:moveTo>
                  <a:lnTo>
                    <a:pt x="0" y="513"/>
                  </a:lnTo>
                  <a:lnTo>
                    <a:pt x="228" y="513"/>
                  </a:lnTo>
                  <a:lnTo>
                    <a:pt x="737" y="0"/>
                  </a:lnTo>
                  <a:lnTo>
                    <a:pt x="514" y="0"/>
                  </a:lnTo>
                  <a:close/>
                </a:path>
              </a:pathLst>
            </a:custGeom>
            <a:solidFill>
              <a:srgbClr val="2342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任意多边形 38">
              <a:extLst>
                <a:ext uri="{FF2B5EF4-FFF2-40B4-BE49-F238E27FC236}">
                  <a16:creationId xmlns:a16="http://schemas.microsoft.com/office/drawing/2014/main" id="{1DDAFA12-514B-8996-48F3-6654B8376F79}"/>
                </a:ext>
              </a:extLst>
            </p:cNvPr>
            <p:cNvSpPr/>
            <p:nvPr/>
          </p:nvSpPr>
          <p:spPr bwMode="auto">
            <a:xfrm>
              <a:off x="5894388" y="2722563"/>
              <a:ext cx="1062038" cy="814388"/>
            </a:xfrm>
            <a:custGeom>
              <a:avLst/>
              <a:gdLst>
                <a:gd name="T0" fmla="*/ 509 w 669"/>
                <a:gd name="T1" fmla="*/ 0 h 513"/>
                <a:gd name="T2" fmla="*/ 0 w 669"/>
                <a:gd name="T3" fmla="*/ 513 h 513"/>
                <a:gd name="T4" fmla="*/ 127 w 669"/>
                <a:gd name="T5" fmla="*/ 513 h 513"/>
                <a:gd name="T6" fmla="*/ 132 w 669"/>
                <a:gd name="T7" fmla="*/ 513 h 513"/>
                <a:gd name="T8" fmla="*/ 159 w 669"/>
                <a:gd name="T9" fmla="*/ 513 h 513"/>
                <a:gd name="T10" fmla="*/ 669 w 669"/>
                <a:gd name="T11" fmla="*/ 0 h 513"/>
                <a:gd name="T12" fmla="*/ 509 w 669"/>
                <a:gd name="T13" fmla="*/ 0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9" h="513">
                  <a:moveTo>
                    <a:pt x="509" y="0"/>
                  </a:moveTo>
                  <a:lnTo>
                    <a:pt x="0" y="513"/>
                  </a:lnTo>
                  <a:lnTo>
                    <a:pt x="127" y="513"/>
                  </a:lnTo>
                  <a:lnTo>
                    <a:pt x="132" y="513"/>
                  </a:lnTo>
                  <a:lnTo>
                    <a:pt x="159" y="513"/>
                  </a:lnTo>
                  <a:lnTo>
                    <a:pt x="669" y="0"/>
                  </a:lnTo>
                  <a:lnTo>
                    <a:pt x="509" y="0"/>
                  </a:lnTo>
                  <a:close/>
                </a:path>
              </a:pathLst>
            </a:custGeom>
            <a:solidFill>
              <a:srgbClr val="315C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任意多边形 39">
              <a:extLst>
                <a:ext uri="{FF2B5EF4-FFF2-40B4-BE49-F238E27FC236}">
                  <a16:creationId xmlns:a16="http://schemas.microsoft.com/office/drawing/2014/main" id="{FE7473ED-4808-CC0E-6012-6E46C08EC188}"/>
                </a:ext>
              </a:extLst>
            </p:cNvPr>
            <p:cNvSpPr/>
            <p:nvPr/>
          </p:nvSpPr>
          <p:spPr bwMode="auto">
            <a:xfrm>
              <a:off x="6146800" y="2722563"/>
              <a:ext cx="1487488" cy="814388"/>
            </a:xfrm>
            <a:custGeom>
              <a:avLst/>
              <a:gdLst>
                <a:gd name="T0" fmla="*/ 204 w 206"/>
                <a:gd name="T1" fmla="*/ 99 h 113"/>
                <a:gd name="T2" fmla="*/ 179 w 206"/>
                <a:gd name="T3" fmla="*/ 28 h 113"/>
                <a:gd name="T4" fmla="*/ 139 w 206"/>
                <a:gd name="T5" fmla="*/ 0 h 113"/>
                <a:gd name="T6" fmla="*/ 112 w 206"/>
                <a:gd name="T7" fmla="*/ 0 h 113"/>
                <a:gd name="T8" fmla="*/ 0 w 206"/>
                <a:gd name="T9" fmla="*/ 113 h 113"/>
                <a:gd name="T10" fmla="*/ 194 w 206"/>
                <a:gd name="T11" fmla="*/ 113 h 113"/>
                <a:gd name="T12" fmla="*/ 204 w 206"/>
                <a:gd name="T13" fmla="*/ 9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6" h="113">
                  <a:moveTo>
                    <a:pt x="204" y="99"/>
                  </a:moveTo>
                  <a:cubicBezTo>
                    <a:pt x="179" y="28"/>
                    <a:pt x="179" y="28"/>
                    <a:pt x="179" y="28"/>
                  </a:cubicBezTo>
                  <a:cubicBezTo>
                    <a:pt x="173" y="11"/>
                    <a:pt x="157" y="0"/>
                    <a:pt x="139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194" y="113"/>
                    <a:pt x="194" y="113"/>
                    <a:pt x="194" y="113"/>
                  </a:cubicBezTo>
                  <a:cubicBezTo>
                    <a:pt x="201" y="113"/>
                    <a:pt x="206" y="106"/>
                    <a:pt x="204" y="99"/>
                  </a:cubicBezTo>
                  <a:close/>
                </a:path>
              </a:pathLst>
            </a:custGeom>
            <a:solidFill>
              <a:srgbClr val="2342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任意多边形 40">
              <a:extLst>
                <a:ext uri="{FF2B5EF4-FFF2-40B4-BE49-F238E27FC236}">
                  <a16:creationId xmlns:a16="http://schemas.microsoft.com/office/drawing/2014/main" id="{30077222-8011-34A8-D8E4-79D1F633473C}"/>
                </a:ext>
              </a:extLst>
            </p:cNvPr>
            <p:cNvSpPr/>
            <p:nvPr/>
          </p:nvSpPr>
          <p:spPr bwMode="auto">
            <a:xfrm>
              <a:off x="4195763" y="5324476"/>
              <a:ext cx="592138" cy="461963"/>
            </a:xfrm>
            <a:custGeom>
              <a:avLst/>
              <a:gdLst>
                <a:gd name="T0" fmla="*/ 67 w 82"/>
                <a:gd name="T1" fmla="*/ 64 h 64"/>
                <a:gd name="T2" fmla="*/ 33 w 82"/>
                <a:gd name="T3" fmla="*/ 64 h 64"/>
                <a:gd name="T4" fmla="*/ 15 w 82"/>
                <a:gd name="T5" fmla="*/ 64 h 64"/>
                <a:gd name="T6" fmla="*/ 0 w 82"/>
                <a:gd name="T7" fmla="*/ 49 h 64"/>
                <a:gd name="T8" fmla="*/ 0 w 82"/>
                <a:gd name="T9" fmla="*/ 0 h 64"/>
                <a:gd name="T10" fmla="*/ 82 w 82"/>
                <a:gd name="T11" fmla="*/ 0 h 64"/>
                <a:gd name="T12" fmla="*/ 82 w 82"/>
                <a:gd name="T13" fmla="*/ 49 h 64"/>
                <a:gd name="T14" fmla="*/ 67 w 82"/>
                <a:gd name="T1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64">
                  <a:moveTo>
                    <a:pt x="67" y="64"/>
                  </a:moveTo>
                  <a:cubicBezTo>
                    <a:pt x="33" y="64"/>
                    <a:pt x="33" y="64"/>
                    <a:pt x="33" y="64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7" y="64"/>
                    <a:pt x="0" y="57"/>
                    <a:pt x="0" y="4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49"/>
                    <a:pt x="82" y="49"/>
                    <a:pt x="82" y="49"/>
                  </a:cubicBezTo>
                  <a:cubicBezTo>
                    <a:pt x="82" y="57"/>
                    <a:pt x="75" y="64"/>
                    <a:pt x="67" y="64"/>
                  </a:cubicBezTo>
                  <a:close/>
                </a:path>
              </a:pathLst>
            </a:cu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任意多边形 41">
              <a:extLst>
                <a:ext uri="{FF2B5EF4-FFF2-40B4-BE49-F238E27FC236}">
                  <a16:creationId xmlns:a16="http://schemas.microsoft.com/office/drawing/2014/main" id="{75A867F6-02C7-95DB-A0D7-0015CBD6A3E5}"/>
                </a:ext>
              </a:extLst>
            </p:cNvPr>
            <p:cNvSpPr/>
            <p:nvPr/>
          </p:nvSpPr>
          <p:spPr bwMode="auto">
            <a:xfrm>
              <a:off x="7410450" y="5324476"/>
              <a:ext cx="593725" cy="461963"/>
            </a:xfrm>
            <a:custGeom>
              <a:avLst/>
              <a:gdLst>
                <a:gd name="T0" fmla="*/ 15 w 82"/>
                <a:gd name="T1" fmla="*/ 64 h 64"/>
                <a:gd name="T2" fmla="*/ 49 w 82"/>
                <a:gd name="T3" fmla="*/ 64 h 64"/>
                <a:gd name="T4" fmla="*/ 67 w 82"/>
                <a:gd name="T5" fmla="*/ 64 h 64"/>
                <a:gd name="T6" fmla="*/ 82 w 82"/>
                <a:gd name="T7" fmla="*/ 49 h 64"/>
                <a:gd name="T8" fmla="*/ 82 w 82"/>
                <a:gd name="T9" fmla="*/ 0 h 64"/>
                <a:gd name="T10" fmla="*/ 0 w 82"/>
                <a:gd name="T11" fmla="*/ 0 h 64"/>
                <a:gd name="T12" fmla="*/ 0 w 82"/>
                <a:gd name="T13" fmla="*/ 49 h 64"/>
                <a:gd name="T14" fmla="*/ 15 w 82"/>
                <a:gd name="T1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64">
                  <a:moveTo>
                    <a:pt x="15" y="64"/>
                  </a:moveTo>
                  <a:cubicBezTo>
                    <a:pt x="49" y="64"/>
                    <a:pt x="49" y="64"/>
                    <a:pt x="49" y="64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75" y="64"/>
                    <a:pt x="82" y="57"/>
                    <a:pt x="82" y="49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7"/>
                    <a:pt x="7" y="64"/>
                    <a:pt x="15" y="64"/>
                  </a:cubicBezTo>
                  <a:close/>
                </a:path>
              </a:pathLst>
            </a:cu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任意多边形 42">
              <a:extLst>
                <a:ext uri="{FF2B5EF4-FFF2-40B4-BE49-F238E27FC236}">
                  <a16:creationId xmlns:a16="http://schemas.microsoft.com/office/drawing/2014/main" id="{DD80FA5A-FF42-441F-6CE4-2C777D364CCD}"/>
                </a:ext>
              </a:extLst>
            </p:cNvPr>
            <p:cNvSpPr/>
            <p:nvPr/>
          </p:nvSpPr>
          <p:spPr bwMode="auto">
            <a:xfrm>
              <a:off x="5640388" y="2549526"/>
              <a:ext cx="911225" cy="57150"/>
            </a:xfrm>
            <a:custGeom>
              <a:avLst/>
              <a:gdLst>
                <a:gd name="T0" fmla="*/ 121 w 126"/>
                <a:gd name="T1" fmla="*/ 0 h 8"/>
                <a:gd name="T2" fmla="*/ 6 w 126"/>
                <a:gd name="T3" fmla="*/ 0 h 8"/>
                <a:gd name="T4" fmla="*/ 2 w 126"/>
                <a:gd name="T5" fmla="*/ 3 h 8"/>
                <a:gd name="T6" fmla="*/ 0 w 126"/>
                <a:gd name="T7" fmla="*/ 8 h 8"/>
                <a:gd name="T8" fmla="*/ 126 w 126"/>
                <a:gd name="T9" fmla="*/ 8 h 8"/>
                <a:gd name="T10" fmla="*/ 125 w 126"/>
                <a:gd name="T11" fmla="*/ 3 h 8"/>
                <a:gd name="T12" fmla="*/ 121 w 126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8">
                  <a:moveTo>
                    <a:pt x="121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3" y="1"/>
                    <a:pt x="2" y="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4" y="1"/>
                    <a:pt x="122" y="0"/>
                    <a:pt x="121" y="0"/>
                  </a:cubicBezTo>
                  <a:close/>
                </a:path>
              </a:pathLst>
            </a:custGeom>
            <a:solidFill>
              <a:srgbClr val="C5D1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任意多边形 43">
              <a:extLst>
                <a:ext uri="{FF2B5EF4-FFF2-40B4-BE49-F238E27FC236}">
                  <a16:creationId xmlns:a16="http://schemas.microsoft.com/office/drawing/2014/main" id="{9648CBB8-2C15-6E86-ECAA-42AF82245E6A}"/>
                </a:ext>
              </a:extLst>
            </p:cNvPr>
            <p:cNvSpPr/>
            <p:nvPr/>
          </p:nvSpPr>
          <p:spPr bwMode="auto">
            <a:xfrm>
              <a:off x="5691188" y="2339976"/>
              <a:ext cx="815975" cy="209550"/>
            </a:xfrm>
            <a:custGeom>
              <a:avLst/>
              <a:gdLst>
                <a:gd name="T0" fmla="*/ 94 w 113"/>
                <a:gd name="T1" fmla="*/ 0 h 29"/>
                <a:gd name="T2" fmla="*/ 19 w 113"/>
                <a:gd name="T3" fmla="*/ 0 h 29"/>
                <a:gd name="T4" fmla="*/ 7 w 113"/>
                <a:gd name="T5" fmla="*/ 8 h 29"/>
                <a:gd name="T6" fmla="*/ 0 w 113"/>
                <a:gd name="T7" fmla="*/ 29 h 29"/>
                <a:gd name="T8" fmla="*/ 113 w 113"/>
                <a:gd name="T9" fmla="*/ 29 h 29"/>
                <a:gd name="T10" fmla="*/ 106 w 113"/>
                <a:gd name="T11" fmla="*/ 8 h 29"/>
                <a:gd name="T12" fmla="*/ 94 w 113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" h="29">
                  <a:moveTo>
                    <a:pt x="94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4" y="0"/>
                    <a:pt x="9" y="3"/>
                    <a:pt x="7" y="8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4" y="3"/>
                    <a:pt x="99" y="0"/>
                    <a:pt x="94" y="0"/>
                  </a:cubicBezTo>
                  <a:close/>
                </a:path>
              </a:pathLst>
            </a:cu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任意多边形 44">
              <a:extLst>
                <a:ext uri="{FF2B5EF4-FFF2-40B4-BE49-F238E27FC236}">
                  <a16:creationId xmlns:a16="http://schemas.microsoft.com/office/drawing/2014/main" id="{0EB21490-F6EE-2213-5780-799BF9704CFF}"/>
                </a:ext>
              </a:extLst>
            </p:cNvPr>
            <p:cNvSpPr/>
            <p:nvPr/>
          </p:nvSpPr>
          <p:spPr bwMode="auto">
            <a:xfrm>
              <a:off x="5857875" y="2384426"/>
              <a:ext cx="100013" cy="114300"/>
            </a:xfrm>
            <a:custGeom>
              <a:avLst/>
              <a:gdLst>
                <a:gd name="T0" fmla="*/ 23 w 63"/>
                <a:gd name="T1" fmla="*/ 18 h 72"/>
                <a:gd name="T2" fmla="*/ 0 w 63"/>
                <a:gd name="T3" fmla="*/ 18 h 72"/>
                <a:gd name="T4" fmla="*/ 0 w 63"/>
                <a:gd name="T5" fmla="*/ 0 h 72"/>
                <a:gd name="T6" fmla="*/ 63 w 63"/>
                <a:gd name="T7" fmla="*/ 0 h 72"/>
                <a:gd name="T8" fmla="*/ 63 w 63"/>
                <a:gd name="T9" fmla="*/ 18 h 72"/>
                <a:gd name="T10" fmla="*/ 41 w 63"/>
                <a:gd name="T11" fmla="*/ 18 h 72"/>
                <a:gd name="T12" fmla="*/ 41 w 63"/>
                <a:gd name="T13" fmla="*/ 72 h 72"/>
                <a:gd name="T14" fmla="*/ 23 w 63"/>
                <a:gd name="T15" fmla="*/ 72 h 72"/>
                <a:gd name="T16" fmla="*/ 23 w 63"/>
                <a:gd name="T17" fmla="*/ 1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72">
                  <a:moveTo>
                    <a:pt x="23" y="18"/>
                  </a:moveTo>
                  <a:lnTo>
                    <a:pt x="0" y="18"/>
                  </a:lnTo>
                  <a:lnTo>
                    <a:pt x="0" y="0"/>
                  </a:lnTo>
                  <a:lnTo>
                    <a:pt x="63" y="0"/>
                  </a:lnTo>
                  <a:lnTo>
                    <a:pt x="63" y="18"/>
                  </a:lnTo>
                  <a:lnTo>
                    <a:pt x="41" y="18"/>
                  </a:lnTo>
                  <a:lnTo>
                    <a:pt x="41" y="72"/>
                  </a:lnTo>
                  <a:lnTo>
                    <a:pt x="23" y="72"/>
                  </a:lnTo>
                  <a:lnTo>
                    <a:pt x="23" y="18"/>
                  </a:lnTo>
                  <a:close/>
                </a:path>
              </a:pathLst>
            </a:custGeom>
            <a:solidFill>
              <a:srgbClr val="DA6A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任意多边形 45">
              <a:extLst>
                <a:ext uri="{FF2B5EF4-FFF2-40B4-BE49-F238E27FC236}">
                  <a16:creationId xmlns:a16="http://schemas.microsoft.com/office/drawing/2014/main" id="{58B61AF4-4DD4-F3E8-58B0-9F90AC9B36E9}"/>
                </a:ext>
              </a:extLst>
            </p:cNvPr>
            <p:cNvSpPr/>
            <p:nvPr/>
          </p:nvSpPr>
          <p:spPr bwMode="auto">
            <a:xfrm>
              <a:off x="5988050" y="2384426"/>
              <a:ext cx="130175" cy="114300"/>
            </a:xfrm>
            <a:custGeom>
              <a:avLst/>
              <a:gdLst>
                <a:gd name="T0" fmla="*/ 54 w 82"/>
                <a:gd name="T1" fmla="*/ 59 h 72"/>
                <a:gd name="T2" fmla="*/ 27 w 82"/>
                <a:gd name="T3" fmla="*/ 59 h 72"/>
                <a:gd name="T4" fmla="*/ 18 w 82"/>
                <a:gd name="T5" fmla="*/ 72 h 72"/>
                <a:gd name="T6" fmla="*/ 0 w 82"/>
                <a:gd name="T7" fmla="*/ 72 h 72"/>
                <a:gd name="T8" fmla="*/ 32 w 82"/>
                <a:gd name="T9" fmla="*/ 0 h 72"/>
                <a:gd name="T10" fmla="*/ 50 w 82"/>
                <a:gd name="T11" fmla="*/ 0 h 72"/>
                <a:gd name="T12" fmla="*/ 82 w 82"/>
                <a:gd name="T13" fmla="*/ 72 h 72"/>
                <a:gd name="T14" fmla="*/ 63 w 82"/>
                <a:gd name="T15" fmla="*/ 72 h 72"/>
                <a:gd name="T16" fmla="*/ 54 w 82"/>
                <a:gd name="T17" fmla="*/ 59 h 72"/>
                <a:gd name="T18" fmla="*/ 50 w 82"/>
                <a:gd name="T19" fmla="*/ 45 h 72"/>
                <a:gd name="T20" fmla="*/ 41 w 82"/>
                <a:gd name="T21" fmla="*/ 22 h 72"/>
                <a:gd name="T22" fmla="*/ 32 w 82"/>
                <a:gd name="T23" fmla="*/ 45 h 72"/>
                <a:gd name="T24" fmla="*/ 50 w 82"/>
                <a:gd name="T25" fmla="*/ 4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2" h="72">
                  <a:moveTo>
                    <a:pt x="54" y="59"/>
                  </a:moveTo>
                  <a:lnTo>
                    <a:pt x="27" y="59"/>
                  </a:lnTo>
                  <a:lnTo>
                    <a:pt x="18" y="72"/>
                  </a:lnTo>
                  <a:lnTo>
                    <a:pt x="0" y="72"/>
                  </a:lnTo>
                  <a:lnTo>
                    <a:pt x="32" y="0"/>
                  </a:lnTo>
                  <a:lnTo>
                    <a:pt x="50" y="0"/>
                  </a:lnTo>
                  <a:lnTo>
                    <a:pt x="82" y="72"/>
                  </a:lnTo>
                  <a:lnTo>
                    <a:pt x="63" y="72"/>
                  </a:lnTo>
                  <a:lnTo>
                    <a:pt x="54" y="59"/>
                  </a:lnTo>
                  <a:close/>
                  <a:moveTo>
                    <a:pt x="50" y="45"/>
                  </a:moveTo>
                  <a:lnTo>
                    <a:pt x="41" y="22"/>
                  </a:lnTo>
                  <a:lnTo>
                    <a:pt x="32" y="45"/>
                  </a:lnTo>
                  <a:lnTo>
                    <a:pt x="50" y="45"/>
                  </a:lnTo>
                  <a:close/>
                </a:path>
              </a:pathLst>
            </a:custGeom>
            <a:solidFill>
              <a:srgbClr val="DA6A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任意多边形 46">
              <a:extLst>
                <a:ext uri="{FF2B5EF4-FFF2-40B4-BE49-F238E27FC236}">
                  <a16:creationId xmlns:a16="http://schemas.microsoft.com/office/drawing/2014/main" id="{51C1A998-E378-34C3-906F-E905B01A8079}"/>
                </a:ext>
              </a:extLst>
            </p:cNvPr>
            <p:cNvSpPr/>
            <p:nvPr/>
          </p:nvSpPr>
          <p:spPr bwMode="auto">
            <a:xfrm>
              <a:off x="6146800" y="2384426"/>
              <a:ext cx="122238" cy="114300"/>
            </a:xfrm>
            <a:custGeom>
              <a:avLst/>
              <a:gdLst>
                <a:gd name="T0" fmla="*/ 54 w 77"/>
                <a:gd name="T1" fmla="*/ 72 h 72"/>
                <a:gd name="T2" fmla="*/ 36 w 77"/>
                <a:gd name="T3" fmla="*/ 50 h 72"/>
                <a:gd name="T4" fmla="*/ 23 w 77"/>
                <a:gd name="T5" fmla="*/ 72 h 72"/>
                <a:gd name="T6" fmla="*/ 0 w 77"/>
                <a:gd name="T7" fmla="*/ 72 h 72"/>
                <a:gd name="T8" fmla="*/ 27 w 77"/>
                <a:gd name="T9" fmla="*/ 36 h 72"/>
                <a:gd name="T10" fmla="*/ 0 w 77"/>
                <a:gd name="T11" fmla="*/ 0 h 72"/>
                <a:gd name="T12" fmla="*/ 23 w 77"/>
                <a:gd name="T13" fmla="*/ 0 h 72"/>
                <a:gd name="T14" fmla="*/ 36 w 77"/>
                <a:gd name="T15" fmla="*/ 22 h 72"/>
                <a:gd name="T16" fmla="*/ 54 w 77"/>
                <a:gd name="T17" fmla="*/ 0 h 72"/>
                <a:gd name="T18" fmla="*/ 77 w 77"/>
                <a:gd name="T19" fmla="*/ 0 h 72"/>
                <a:gd name="T20" fmla="*/ 50 w 77"/>
                <a:gd name="T21" fmla="*/ 36 h 72"/>
                <a:gd name="T22" fmla="*/ 77 w 77"/>
                <a:gd name="T23" fmla="*/ 72 h 72"/>
                <a:gd name="T24" fmla="*/ 54 w 77"/>
                <a:gd name="T25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" h="72">
                  <a:moveTo>
                    <a:pt x="54" y="72"/>
                  </a:moveTo>
                  <a:lnTo>
                    <a:pt x="36" y="50"/>
                  </a:lnTo>
                  <a:lnTo>
                    <a:pt x="23" y="72"/>
                  </a:lnTo>
                  <a:lnTo>
                    <a:pt x="0" y="72"/>
                  </a:lnTo>
                  <a:lnTo>
                    <a:pt x="27" y="36"/>
                  </a:lnTo>
                  <a:lnTo>
                    <a:pt x="0" y="0"/>
                  </a:lnTo>
                  <a:lnTo>
                    <a:pt x="23" y="0"/>
                  </a:lnTo>
                  <a:lnTo>
                    <a:pt x="36" y="22"/>
                  </a:lnTo>
                  <a:lnTo>
                    <a:pt x="54" y="0"/>
                  </a:lnTo>
                  <a:lnTo>
                    <a:pt x="77" y="0"/>
                  </a:lnTo>
                  <a:lnTo>
                    <a:pt x="50" y="36"/>
                  </a:lnTo>
                  <a:lnTo>
                    <a:pt x="77" y="72"/>
                  </a:lnTo>
                  <a:lnTo>
                    <a:pt x="54" y="72"/>
                  </a:lnTo>
                  <a:close/>
                </a:path>
              </a:pathLst>
            </a:custGeom>
            <a:solidFill>
              <a:srgbClr val="DA6A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A5A71585-F056-8EAB-851F-A4300E15202D}"/>
                </a:ext>
              </a:extLst>
            </p:cNvPr>
            <p:cNvSpPr/>
            <p:nvPr/>
          </p:nvSpPr>
          <p:spPr bwMode="auto">
            <a:xfrm>
              <a:off x="6313488" y="2384426"/>
              <a:ext cx="28575" cy="114300"/>
            </a:xfrm>
            <a:prstGeom prst="rect">
              <a:avLst/>
            </a:prstGeom>
            <a:solidFill>
              <a:srgbClr val="DA6A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5" name="文字方塊 44">
            <a:extLst>
              <a:ext uri="{FF2B5EF4-FFF2-40B4-BE49-F238E27FC236}">
                <a16:creationId xmlns:a16="http://schemas.microsoft.com/office/drawing/2014/main" id="{53FA9721-147A-09D8-774C-8E6FA1AF5673}"/>
              </a:ext>
            </a:extLst>
          </p:cNvPr>
          <p:cNvSpPr txBox="1"/>
          <p:nvPr/>
        </p:nvSpPr>
        <p:spPr>
          <a:xfrm>
            <a:off x="3253041" y="664477"/>
            <a:ext cx="51315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宏村景区民宿   </a:t>
            </a:r>
            <a:r>
              <a:rPr lang="en-US" altLang="zh-CN" sz="2800" b="1" dirty="0">
                <a:latin typeface="Microsoft YaHei" panose="020B0503020204020204" pitchFamily="34" charset="-122"/>
                <a:ea typeface="Microsoft YaHei" panose="020B0503020204020204" pitchFamily="34" charset="-122"/>
                <a:sym typeface="Wingdings" panose="05000000000000000000" pitchFamily="2" charset="2"/>
              </a:rPr>
              <a:t>   </a:t>
            </a: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黄山南大门</a:t>
            </a:r>
            <a:endParaRPr lang="zh-HK" altLang="en-US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47" name="圖片 46">
            <a:extLst>
              <a:ext uri="{FF2B5EF4-FFF2-40B4-BE49-F238E27FC236}">
                <a16:creationId xmlns:a16="http://schemas.microsoft.com/office/drawing/2014/main" id="{20F59D0E-009F-B820-EA7D-87BF384022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290" y="1514864"/>
            <a:ext cx="7226710" cy="5422151"/>
          </a:xfrm>
          <a:prstGeom prst="rect">
            <a:avLst/>
          </a:prstGeom>
        </p:spPr>
      </p:pic>
      <p:sp>
        <p:nvSpPr>
          <p:cNvPr id="48" name="文字方塊 47">
            <a:extLst>
              <a:ext uri="{FF2B5EF4-FFF2-40B4-BE49-F238E27FC236}">
                <a16:creationId xmlns:a16="http://schemas.microsoft.com/office/drawing/2014/main" id="{29F4AA1B-77B3-EE65-7EF3-8028908F5120}"/>
              </a:ext>
            </a:extLst>
          </p:cNvPr>
          <p:cNvSpPr txBox="1"/>
          <p:nvPr/>
        </p:nvSpPr>
        <p:spPr>
          <a:xfrm>
            <a:off x="304425" y="5898607"/>
            <a:ext cx="4514286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如果天气不好不去猴子观海以及狮子峰顶。</a:t>
            </a:r>
            <a:endParaRPr lang="en-US" altLang="zh-CN" dirty="0">
              <a:solidFill>
                <a:schemeClr val="accent1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9" name="文字方塊 48">
            <a:extLst>
              <a:ext uri="{FF2B5EF4-FFF2-40B4-BE49-F238E27FC236}">
                <a16:creationId xmlns:a16="http://schemas.microsoft.com/office/drawing/2014/main" id="{3E56328E-5147-9233-EC06-760990878690}"/>
              </a:ext>
            </a:extLst>
          </p:cNvPr>
          <p:cNvSpPr txBox="1"/>
          <p:nvPr/>
        </p:nvSpPr>
        <p:spPr>
          <a:xfrm>
            <a:off x="304425" y="2464223"/>
            <a:ext cx="4514286" cy="3367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黄山南大门客运中心总服务台寄存行李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乘坐巴士前往云谷寺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云谷寺索道上山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zh-HK" kern="1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白鹅岭站 → 竖琴松（黄山名松之一）→ 始信峰（看怪石</a:t>
            </a:r>
            <a:r>
              <a:rPr lang="en-US" altLang="zh-HK" kern="1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+</a:t>
            </a:r>
            <a:r>
              <a:rPr lang="zh-CN" altLang="zh-HK" kern="1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云海绝佳）→ </a:t>
            </a:r>
            <a:endParaRPr lang="en-US" altLang="zh-CN" kern="10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kern="1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  </a:t>
            </a:r>
            <a:r>
              <a:rPr lang="zh-CN" altLang="zh-HK" kern="1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黑虎松（必拍！树形超霸气）→ </a:t>
            </a:r>
            <a:endParaRPr lang="en-US" altLang="zh-CN" kern="10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kern="1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  </a:t>
            </a:r>
            <a:r>
              <a:rPr lang="zh-CN" altLang="zh-HK" kern="1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西海饭店（入住</a:t>
            </a:r>
            <a:r>
              <a:rPr lang="en-US" altLang="zh-HK" kern="1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+</a:t>
            </a:r>
            <a:r>
              <a:rPr lang="zh-CN" altLang="zh-HK" kern="1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休息）→ 大王松 →</a:t>
            </a:r>
            <a:endParaRPr lang="en-US" altLang="zh-CN" kern="10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kern="1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  </a:t>
            </a:r>
            <a:r>
              <a:rPr lang="zh-CN" altLang="zh-HK" kern="1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排云亭（看日落）→ 西海饭店</a:t>
            </a:r>
            <a:endParaRPr lang="zh-HK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09084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矩形 778">
            <a:extLst>
              <a:ext uri="{FF2B5EF4-FFF2-40B4-BE49-F238E27FC236}">
                <a16:creationId xmlns:a16="http://schemas.microsoft.com/office/drawing/2014/main" id="{B89A7E89-A18A-8A60-43AB-8FF5CC2CCEA7}"/>
              </a:ext>
            </a:extLst>
          </p:cNvPr>
          <p:cNvSpPr>
            <a:spLocks noChangeAspect="1"/>
          </p:cNvSpPr>
          <p:nvPr/>
        </p:nvSpPr>
        <p:spPr>
          <a:xfrm>
            <a:off x="0" y="0"/>
            <a:ext cx="4592894" cy="3061929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dk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A6AE0996-29C6-B640-7B2B-F8C05B50A3C9}"/>
              </a:ext>
            </a:extLst>
          </p:cNvPr>
          <p:cNvSpPr txBox="1"/>
          <p:nvPr/>
        </p:nvSpPr>
        <p:spPr>
          <a:xfrm>
            <a:off x="9724005" y="259865"/>
            <a:ext cx="212144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HK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4</a:t>
            </a:r>
            <a:r>
              <a:rPr lang="zh-CN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月</a:t>
            </a:r>
            <a:r>
              <a:rPr lang="en-US" altLang="zh-CN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4</a:t>
            </a:r>
            <a:r>
              <a:rPr lang="zh-CN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日</a:t>
            </a:r>
            <a:endParaRPr lang="zh-HK" altLang="en-US" sz="4000" dirty="0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A12B2F1D-6E08-0DCF-CE6A-8CB31D710DD2}"/>
              </a:ext>
            </a:extLst>
          </p:cNvPr>
          <p:cNvSpPr txBox="1"/>
          <p:nvPr/>
        </p:nvSpPr>
        <p:spPr>
          <a:xfrm>
            <a:off x="4699820" y="1219659"/>
            <a:ext cx="6833418" cy="1289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00">
              <a:lnSpc>
                <a:spcPct val="150000"/>
              </a:lnSpc>
              <a:spcAft>
                <a:spcPts val="800"/>
              </a:spcAft>
              <a:buNone/>
            </a:pPr>
            <a:r>
              <a:rPr lang="zh-CN" altLang="en-US" b="1" kern="100" dirty="0">
                <a:solidFill>
                  <a:schemeClr val="accent3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早饭 </a:t>
            </a:r>
            <a:r>
              <a:rPr lang="zh-CN" altLang="zh-HK" kern="1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→</a:t>
            </a:r>
            <a:r>
              <a:rPr lang="en-US" altLang="zh-CN" kern="1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zh-HK" sz="18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离开西海饭店 → 飞来石 → 群峰顶 → 光明顶 → 西海瑶台 → 西海大峡谷</a:t>
            </a:r>
            <a:r>
              <a:rPr lang="zh-CN" altLang="en-US" sz="1800" b="1" kern="100" dirty="0">
                <a:solidFill>
                  <a:schemeClr val="accent1">
                    <a:lumMod val="50000"/>
                  </a:schemeClr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缆车</a:t>
            </a:r>
            <a:r>
              <a:rPr lang="zh-CN" altLang="en-US" sz="18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（往返）</a:t>
            </a:r>
            <a:r>
              <a:rPr lang="zh-CN" altLang="zh-HK" sz="18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→ 迎客松 → </a:t>
            </a:r>
            <a:r>
              <a:rPr lang="zh-CN" altLang="zh-HK" sz="1800" b="1" kern="100" dirty="0">
                <a:solidFill>
                  <a:schemeClr val="accent1">
                    <a:lumMod val="50000"/>
                  </a:schemeClr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缆车</a:t>
            </a:r>
            <a:r>
              <a:rPr lang="zh-CN" altLang="zh-HK" sz="18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→ 慈光阁 → </a:t>
            </a:r>
            <a:r>
              <a:rPr lang="zh-CN" altLang="zh-HK" sz="1800" b="1" kern="100" dirty="0">
                <a:solidFill>
                  <a:schemeClr val="accent1">
                    <a:lumMod val="50000"/>
                  </a:schemeClr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大巴</a:t>
            </a:r>
            <a:r>
              <a:rPr lang="zh-CN" altLang="zh-HK" sz="1800" b="1" kern="100" dirty="0">
                <a:solidFill>
                  <a:srgbClr val="501549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zh-HK" sz="18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→ 黄山南大门</a:t>
            </a:r>
            <a:r>
              <a:rPr lang="zh-CN" altLang="en-US" sz="18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（取行李）</a:t>
            </a:r>
            <a:r>
              <a:rPr lang="zh-CN" altLang="zh-HK" sz="18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→</a:t>
            </a:r>
            <a:r>
              <a:rPr lang="en-US" altLang="zh-CN" sz="18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</a:t>
            </a:r>
            <a:r>
              <a:rPr lang="zh-CN" altLang="en-US" sz="1800" b="1" kern="100" dirty="0">
                <a:solidFill>
                  <a:schemeClr val="accent3">
                    <a:lumMod val="50000"/>
                  </a:schemeClr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午饭</a:t>
            </a:r>
            <a:endParaRPr lang="zh-TW" altLang="zh-HK" sz="1600" b="1" kern="100" dirty="0">
              <a:solidFill>
                <a:schemeClr val="accent3">
                  <a:lumMod val="50000"/>
                </a:schemeClr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587" name="组合 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3C93DD16-B485-CAB5-5E86-1257B11A7036}"/>
              </a:ext>
            </a:extLst>
          </p:cNvPr>
          <p:cNvGrpSpPr>
            <a:grpSpLocks noChangeAspect="1"/>
          </p:cNvGrpSpPr>
          <p:nvPr/>
        </p:nvGrpSpPr>
        <p:grpSpPr>
          <a:xfrm>
            <a:off x="327363" y="4566434"/>
            <a:ext cx="2186909" cy="1958594"/>
            <a:chOff x="3480594" y="1433313"/>
            <a:chExt cx="5230812" cy="4684712"/>
          </a:xfrm>
        </p:grpSpPr>
        <p:sp>
          <p:nvSpPr>
            <p:cNvPr id="588" name="îšļídé">
              <a:extLst>
                <a:ext uri="{FF2B5EF4-FFF2-40B4-BE49-F238E27FC236}">
                  <a16:creationId xmlns:a16="http://schemas.microsoft.com/office/drawing/2014/main" id="{EE5F1CFD-65D1-DBC2-6CE2-16737C5C7953}"/>
                </a:ext>
              </a:extLst>
            </p:cNvPr>
            <p:cNvSpPr/>
            <p:nvPr/>
          </p:nvSpPr>
          <p:spPr bwMode="auto">
            <a:xfrm>
              <a:off x="7295356" y="3303388"/>
              <a:ext cx="1192212" cy="2814637"/>
            </a:xfrm>
            <a:prstGeom prst="rect">
              <a:avLst/>
            </a:prstGeom>
            <a:solidFill>
              <a:srgbClr val="D13F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9" name="íṧľîdè">
              <a:extLst>
                <a:ext uri="{FF2B5EF4-FFF2-40B4-BE49-F238E27FC236}">
                  <a16:creationId xmlns:a16="http://schemas.microsoft.com/office/drawing/2014/main" id="{6FD036B5-6C3D-BBD4-FC66-3F0108FF93E7}"/>
                </a:ext>
              </a:extLst>
            </p:cNvPr>
            <p:cNvSpPr/>
            <p:nvPr/>
          </p:nvSpPr>
          <p:spPr bwMode="auto">
            <a:xfrm>
              <a:off x="8506619" y="3514525"/>
              <a:ext cx="53975" cy="250507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0" name="íş1ïḑè">
              <a:extLst>
                <a:ext uri="{FF2B5EF4-FFF2-40B4-BE49-F238E27FC236}">
                  <a16:creationId xmlns:a16="http://schemas.microsoft.com/office/drawing/2014/main" id="{A2E030DC-0C86-ACC5-DD10-B8A19AC0386C}"/>
                </a:ext>
              </a:extLst>
            </p:cNvPr>
            <p:cNvSpPr/>
            <p:nvPr/>
          </p:nvSpPr>
          <p:spPr bwMode="auto">
            <a:xfrm>
              <a:off x="8560594" y="3514525"/>
              <a:ext cx="58737" cy="250507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1" name="íSḷïḋê">
              <a:extLst>
                <a:ext uri="{FF2B5EF4-FFF2-40B4-BE49-F238E27FC236}">
                  <a16:creationId xmlns:a16="http://schemas.microsoft.com/office/drawing/2014/main" id="{8FB7C8B7-60C3-E81B-31D4-8F380C92F704}"/>
                </a:ext>
              </a:extLst>
            </p:cNvPr>
            <p:cNvSpPr/>
            <p:nvPr/>
          </p:nvSpPr>
          <p:spPr bwMode="auto">
            <a:xfrm>
              <a:off x="8395494" y="3514525"/>
              <a:ext cx="58737" cy="250507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2" name="íšľíďe">
              <a:extLst>
                <a:ext uri="{FF2B5EF4-FFF2-40B4-BE49-F238E27FC236}">
                  <a16:creationId xmlns:a16="http://schemas.microsoft.com/office/drawing/2014/main" id="{3CE13FFB-D988-522C-77EA-80069FFAABE4}"/>
                </a:ext>
              </a:extLst>
            </p:cNvPr>
            <p:cNvSpPr/>
            <p:nvPr/>
          </p:nvSpPr>
          <p:spPr bwMode="auto">
            <a:xfrm>
              <a:off x="8454231" y="3514525"/>
              <a:ext cx="52387" cy="250507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3" name="íṣlïḓe">
              <a:extLst>
                <a:ext uri="{FF2B5EF4-FFF2-40B4-BE49-F238E27FC236}">
                  <a16:creationId xmlns:a16="http://schemas.microsoft.com/office/drawing/2014/main" id="{10BF704B-2DA0-6769-45A0-CEF9D687899A}"/>
                </a:ext>
              </a:extLst>
            </p:cNvPr>
            <p:cNvSpPr/>
            <p:nvPr/>
          </p:nvSpPr>
          <p:spPr bwMode="auto">
            <a:xfrm>
              <a:off x="8343106" y="3514525"/>
              <a:ext cx="52387" cy="250507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4" name="iş1ïďê">
              <a:extLst>
                <a:ext uri="{FF2B5EF4-FFF2-40B4-BE49-F238E27FC236}">
                  <a16:creationId xmlns:a16="http://schemas.microsoft.com/office/drawing/2014/main" id="{259D1192-9B33-9B12-AA9C-9AAE9174DD24}"/>
                </a:ext>
              </a:extLst>
            </p:cNvPr>
            <p:cNvSpPr/>
            <p:nvPr/>
          </p:nvSpPr>
          <p:spPr bwMode="auto">
            <a:xfrm>
              <a:off x="8251031" y="6019600"/>
              <a:ext cx="460375" cy="98425"/>
            </a:xfrm>
            <a:custGeom>
              <a:avLst/>
              <a:gdLst>
                <a:gd name="T0" fmla="*/ 0 w 70"/>
                <a:gd name="T1" fmla="*/ 15 h 15"/>
                <a:gd name="T2" fmla="*/ 0 w 70"/>
                <a:gd name="T3" fmla="*/ 9 h 15"/>
                <a:gd name="T4" fmla="*/ 9 w 70"/>
                <a:gd name="T5" fmla="*/ 0 h 15"/>
                <a:gd name="T6" fmla="*/ 61 w 70"/>
                <a:gd name="T7" fmla="*/ 0 h 15"/>
                <a:gd name="T8" fmla="*/ 70 w 70"/>
                <a:gd name="T9" fmla="*/ 9 h 15"/>
                <a:gd name="T10" fmla="*/ 70 w 70"/>
                <a:gd name="T11" fmla="*/ 15 h 15"/>
                <a:gd name="T12" fmla="*/ 0 w 70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5">
                  <a:moveTo>
                    <a:pt x="0" y="15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6" y="0"/>
                    <a:pt x="70" y="4"/>
                    <a:pt x="70" y="9"/>
                  </a:cubicBezTo>
                  <a:cubicBezTo>
                    <a:pt x="70" y="15"/>
                    <a:pt x="70" y="15"/>
                    <a:pt x="70" y="15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5" name="ïşḷîďè">
              <a:extLst>
                <a:ext uri="{FF2B5EF4-FFF2-40B4-BE49-F238E27FC236}">
                  <a16:creationId xmlns:a16="http://schemas.microsoft.com/office/drawing/2014/main" id="{260578CC-321F-3CEC-475E-50FE256762AE}"/>
                </a:ext>
              </a:extLst>
            </p:cNvPr>
            <p:cNvSpPr/>
            <p:nvPr/>
          </p:nvSpPr>
          <p:spPr bwMode="auto">
            <a:xfrm>
              <a:off x="8251031" y="3416100"/>
              <a:ext cx="460375" cy="98425"/>
            </a:xfrm>
            <a:custGeom>
              <a:avLst/>
              <a:gdLst>
                <a:gd name="T0" fmla="*/ 70 w 70"/>
                <a:gd name="T1" fmla="*/ 0 h 15"/>
                <a:gd name="T2" fmla="*/ 70 w 70"/>
                <a:gd name="T3" fmla="*/ 6 h 15"/>
                <a:gd name="T4" fmla="*/ 61 w 70"/>
                <a:gd name="T5" fmla="*/ 15 h 15"/>
                <a:gd name="T6" fmla="*/ 9 w 70"/>
                <a:gd name="T7" fmla="*/ 15 h 15"/>
                <a:gd name="T8" fmla="*/ 0 w 70"/>
                <a:gd name="T9" fmla="*/ 6 h 15"/>
                <a:gd name="T10" fmla="*/ 0 w 70"/>
                <a:gd name="T11" fmla="*/ 0 h 15"/>
                <a:gd name="T12" fmla="*/ 70 w 70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5">
                  <a:moveTo>
                    <a:pt x="70" y="0"/>
                  </a:moveTo>
                  <a:cubicBezTo>
                    <a:pt x="70" y="6"/>
                    <a:pt x="70" y="6"/>
                    <a:pt x="70" y="6"/>
                  </a:cubicBezTo>
                  <a:cubicBezTo>
                    <a:pt x="70" y="11"/>
                    <a:pt x="66" y="15"/>
                    <a:pt x="61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4" y="15"/>
                    <a:pt x="0" y="11"/>
                    <a:pt x="0" y="6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6" name="işḷïḓê">
              <a:extLst>
                <a:ext uri="{FF2B5EF4-FFF2-40B4-BE49-F238E27FC236}">
                  <a16:creationId xmlns:a16="http://schemas.microsoft.com/office/drawing/2014/main" id="{D9942E0F-25F9-BB3E-2A8D-4DE5534E5106}"/>
                </a:ext>
              </a:extLst>
            </p:cNvPr>
            <p:cNvSpPr/>
            <p:nvPr/>
          </p:nvSpPr>
          <p:spPr bwMode="auto">
            <a:xfrm>
              <a:off x="7979569" y="3805038"/>
              <a:ext cx="263525" cy="757237"/>
            </a:xfrm>
            <a:prstGeom prst="rect">
              <a:avLst/>
            </a:prstGeom>
            <a:solidFill>
              <a:srgbClr val="B4F2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7" name="iŝḷîďe">
              <a:extLst>
                <a:ext uri="{FF2B5EF4-FFF2-40B4-BE49-F238E27FC236}">
                  <a16:creationId xmlns:a16="http://schemas.microsoft.com/office/drawing/2014/main" id="{2C1AC8E1-CDE6-BA90-71FC-E4F591415F4D}"/>
                </a:ext>
              </a:extLst>
            </p:cNvPr>
            <p:cNvSpPr/>
            <p:nvPr/>
          </p:nvSpPr>
          <p:spPr bwMode="auto">
            <a:xfrm>
              <a:off x="7979569" y="3805038"/>
              <a:ext cx="263525" cy="757237"/>
            </a:xfrm>
            <a:prstGeom prst="rect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8" name="iSḻiḋè">
              <a:extLst>
                <a:ext uri="{FF2B5EF4-FFF2-40B4-BE49-F238E27FC236}">
                  <a16:creationId xmlns:a16="http://schemas.microsoft.com/office/drawing/2014/main" id="{4C320FBD-2587-CE9B-213C-6E05ADBEB32D}"/>
                </a:ext>
              </a:extLst>
            </p:cNvPr>
            <p:cNvSpPr/>
            <p:nvPr/>
          </p:nvSpPr>
          <p:spPr bwMode="auto">
            <a:xfrm>
              <a:off x="7954169" y="4562275"/>
              <a:ext cx="315912" cy="52387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9" name="iṣliḓé">
              <a:extLst>
                <a:ext uri="{FF2B5EF4-FFF2-40B4-BE49-F238E27FC236}">
                  <a16:creationId xmlns:a16="http://schemas.microsoft.com/office/drawing/2014/main" id="{9EBEB31E-A2A0-2C20-C36B-F05FC41BDAC0}"/>
                </a:ext>
              </a:extLst>
            </p:cNvPr>
            <p:cNvSpPr/>
            <p:nvPr/>
          </p:nvSpPr>
          <p:spPr bwMode="auto">
            <a:xfrm flipH="1">
              <a:off x="7979569" y="3890763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0" name="iṡlïde">
              <a:extLst>
                <a:ext uri="{FF2B5EF4-FFF2-40B4-BE49-F238E27FC236}">
                  <a16:creationId xmlns:a16="http://schemas.microsoft.com/office/drawing/2014/main" id="{A1A4AF5E-B4DA-CE08-FAE4-26B6F7301484}"/>
                </a:ext>
              </a:extLst>
            </p:cNvPr>
            <p:cNvSpPr/>
            <p:nvPr/>
          </p:nvSpPr>
          <p:spPr bwMode="auto">
            <a:xfrm flipH="1">
              <a:off x="7979569" y="4008238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1" name="íŝḻiḋê">
              <a:extLst>
                <a:ext uri="{FF2B5EF4-FFF2-40B4-BE49-F238E27FC236}">
                  <a16:creationId xmlns:a16="http://schemas.microsoft.com/office/drawing/2014/main" id="{A58B909F-20CE-6C39-26EE-B2A2C28439C1}"/>
                </a:ext>
              </a:extLst>
            </p:cNvPr>
            <p:cNvSpPr/>
            <p:nvPr/>
          </p:nvSpPr>
          <p:spPr bwMode="auto">
            <a:xfrm flipH="1">
              <a:off x="7979569" y="4127300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2" name="îṣḻíḑe">
              <a:extLst>
                <a:ext uri="{FF2B5EF4-FFF2-40B4-BE49-F238E27FC236}">
                  <a16:creationId xmlns:a16="http://schemas.microsoft.com/office/drawing/2014/main" id="{C6CB3406-ABC4-D1EC-FEC7-9D37A5A08BF8}"/>
                </a:ext>
              </a:extLst>
            </p:cNvPr>
            <p:cNvSpPr/>
            <p:nvPr/>
          </p:nvSpPr>
          <p:spPr bwMode="auto">
            <a:xfrm flipH="1">
              <a:off x="7979569" y="4246363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3" name="íṡ1ïḓê">
              <a:extLst>
                <a:ext uri="{FF2B5EF4-FFF2-40B4-BE49-F238E27FC236}">
                  <a16:creationId xmlns:a16="http://schemas.microsoft.com/office/drawing/2014/main" id="{EA6394D5-944D-AC27-8B28-E1907767B4B8}"/>
                </a:ext>
              </a:extLst>
            </p:cNvPr>
            <p:cNvSpPr/>
            <p:nvPr/>
          </p:nvSpPr>
          <p:spPr bwMode="auto">
            <a:xfrm flipH="1">
              <a:off x="7979569" y="4363838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4" name="ïŝḷiḍe">
              <a:extLst>
                <a:ext uri="{FF2B5EF4-FFF2-40B4-BE49-F238E27FC236}">
                  <a16:creationId xmlns:a16="http://schemas.microsoft.com/office/drawing/2014/main" id="{EE2F80FC-C145-8F98-94CC-BE30893573E7}"/>
                </a:ext>
              </a:extLst>
            </p:cNvPr>
            <p:cNvSpPr/>
            <p:nvPr/>
          </p:nvSpPr>
          <p:spPr bwMode="auto">
            <a:xfrm flipH="1">
              <a:off x="7979569" y="4482900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5" name="iSliḑè">
              <a:extLst>
                <a:ext uri="{FF2B5EF4-FFF2-40B4-BE49-F238E27FC236}">
                  <a16:creationId xmlns:a16="http://schemas.microsoft.com/office/drawing/2014/main" id="{D0632F1A-2299-34C2-F197-6A94720FF828}"/>
                </a:ext>
              </a:extLst>
            </p:cNvPr>
            <p:cNvSpPr/>
            <p:nvPr/>
          </p:nvSpPr>
          <p:spPr bwMode="auto">
            <a:xfrm>
              <a:off x="8111331" y="3805038"/>
              <a:ext cx="0" cy="757237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6" name="î$ļíḍe">
              <a:extLst>
                <a:ext uri="{FF2B5EF4-FFF2-40B4-BE49-F238E27FC236}">
                  <a16:creationId xmlns:a16="http://schemas.microsoft.com/office/drawing/2014/main" id="{090FB44A-F966-8CAC-6F40-6A120FA053A8}"/>
                </a:ext>
              </a:extLst>
            </p:cNvPr>
            <p:cNvSpPr/>
            <p:nvPr/>
          </p:nvSpPr>
          <p:spPr bwMode="auto">
            <a:xfrm>
              <a:off x="7558881" y="3805038"/>
              <a:ext cx="263525" cy="757237"/>
            </a:xfrm>
            <a:prstGeom prst="rect">
              <a:avLst/>
            </a:prstGeom>
            <a:solidFill>
              <a:srgbClr val="B4F2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7" name="isḷiḑé">
              <a:extLst>
                <a:ext uri="{FF2B5EF4-FFF2-40B4-BE49-F238E27FC236}">
                  <a16:creationId xmlns:a16="http://schemas.microsoft.com/office/drawing/2014/main" id="{F6EA00A3-686A-011E-F863-D0E604766F9C}"/>
                </a:ext>
              </a:extLst>
            </p:cNvPr>
            <p:cNvSpPr/>
            <p:nvPr/>
          </p:nvSpPr>
          <p:spPr bwMode="auto">
            <a:xfrm>
              <a:off x="7558881" y="3805038"/>
              <a:ext cx="263525" cy="757237"/>
            </a:xfrm>
            <a:prstGeom prst="rect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8" name="îŝ1iḑè">
              <a:extLst>
                <a:ext uri="{FF2B5EF4-FFF2-40B4-BE49-F238E27FC236}">
                  <a16:creationId xmlns:a16="http://schemas.microsoft.com/office/drawing/2014/main" id="{D2C1D62E-07EB-33D2-6856-D2BF1988F2F5}"/>
                </a:ext>
              </a:extLst>
            </p:cNvPr>
            <p:cNvSpPr/>
            <p:nvPr/>
          </p:nvSpPr>
          <p:spPr bwMode="auto">
            <a:xfrm>
              <a:off x="7531894" y="4562275"/>
              <a:ext cx="315912" cy="52387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9" name="îṡļídè">
              <a:extLst>
                <a:ext uri="{FF2B5EF4-FFF2-40B4-BE49-F238E27FC236}">
                  <a16:creationId xmlns:a16="http://schemas.microsoft.com/office/drawing/2014/main" id="{A37C3241-9A89-7A6F-811A-05F727B31B07}"/>
                </a:ext>
              </a:extLst>
            </p:cNvPr>
            <p:cNvSpPr/>
            <p:nvPr/>
          </p:nvSpPr>
          <p:spPr bwMode="auto">
            <a:xfrm flipH="1">
              <a:off x="7558881" y="3890763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0" name="íSľîďe">
              <a:extLst>
                <a:ext uri="{FF2B5EF4-FFF2-40B4-BE49-F238E27FC236}">
                  <a16:creationId xmlns:a16="http://schemas.microsoft.com/office/drawing/2014/main" id="{39E68361-7F31-1AF5-0A47-0AB9DB3B838E}"/>
                </a:ext>
              </a:extLst>
            </p:cNvPr>
            <p:cNvSpPr/>
            <p:nvPr/>
          </p:nvSpPr>
          <p:spPr bwMode="auto">
            <a:xfrm flipH="1">
              <a:off x="7558881" y="4008238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1" name="îṡ1îďè">
              <a:extLst>
                <a:ext uri="{FF2B5EF4-FFF2-40B4-BE49-F238E27FC236}">
                  <a16:creationId xmlns:a16="http://schemas.microsoft.com/office/drawing/2014/main" id="{E4886CB3-0C27-D301-D583-AD6796A78F5C}"/>
                </a:ext>
              </a:extLst>
            </p:cNvPr>
            <p:cNvSpPr/>
            <p:nvPr/>
          </p:nvSpPr>
          <p:spPr bwMode="auto">
            <a:xfrm flipH="1">
              <a:off x="7558881" y="4127300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2" name="íş1ïḑé">
              <a:extLst>
                <a:ext uri="{FF2B5EF4-FFF2-40B4-BE49-F238E27FC236}">
                  <a16:creationId xmlns:a16="http://schemas.microsoft.com/office/drawing/2014/main" id="{3CD6BF47-C646-14A1-7083-7BB6578A63F1}"/>
                </a:ext>
              </a:extLst>
            </p:cNvPr>
            <p:cNvSpPr/>
            <p:nvPr/>
          </p:nvSpPr>
          <p:spPr bwMode="auto">
            <a:xfrm flipH="1">
              <a:off x="7558881" y="4246363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3" name="iṧlíḓé">
              <a:extLst>
                <a:ext uri="{FF2B5EF4-FFF2-40B4-BE49-F238E27FC236}">
                  <a16:creationId xmlns:a16="http://schemas.microsoft.com/office/drawing/2014/main" id="{857B6713-236A-2CF9-FBF7-C1E87CC0DE7D}"/>
                </a:ext>
              </a:extLst>
            </p:cNvPr>
            <p:cNvSpPr/>
            <p:nvPr/>
          </p:nvSpPr>
          <p:spPr bwMode="auto">
            <a:xfrm flipH="1">
              <a:off x="7558881" y="4363838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4" name="işľïḑè">
              <a:extLst>
                <a:ext uri="{FF2B5EF4-FFF2-40B4-BE49-F238E27FC236}">
                  <a16:creationId xmlns:a16="http://schemas.microsoft.com/office/drawing/2014/main" id="{550F2ACA-431F-8294-6592-FBF53FEB24ED}"/>
                </a:ext>
              </a:extLst>
            </p:cNvPr>
            <p:cNvSpPr/>
            <p:nvPr/>
          </p:nvSpPr>
          <p:spPr bwMode="auto">
            <a:xfrm flipH="1">
              <a:off x="7558881" y="4482900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5" name="ïś1ídè">
              <a:extLst>
                <a:ext uri="{FF2B5EF4-FFF2-40B4-BE49-F238E27FC236}">
                  <a16:creationId xmlns:a16="http://schemas.microsoft.com/office/drawing/2014/main" id="{752DB333-3636-0CD1-8124-4BFB0D3E439B}"/>
                </a:ext>
              </a:extLst>
            </p:cNvPr>
            <p:cNvSpPr/>
            <p:nvPr/>
          </p:nvSpPr>
          <p:spPr bwMode="auto">
            <a:xfrm>
              <a:off x="7690644" y="3805038"/>
              <a:ext cx="0" cy="757237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6" name="ïṩlîḍe">
              <a:extLst>
                <a:ext uri="{FF2B5EF4-FFF2-40B4-BE49-F238E27FC236}">
                  <a16:creationId xmlns:a16="http://schemas.microsoft.com/office/drawing/2014/main" id="{FE3E50B7-2EC1-3423-E00F-F6B90D5CFBCF}"/>
                </a:ext>
              </a:extLst>
            </p:cNvPr>
            <p:cNvSpPr/>
            <p:nvPr/>
          </p:nvSpPr>
          <p:spPr bwMode="auto">
            <a:xfrm>
              <a:off x="7979569" y="4970263"/>
              <a:ext cx="263525" cy="758825"/>
            </a:xfrm>
            <a:prstGeom prst="rect">
              <a:avLst/>
            </a:prstGeom>
            <a:solidFill>
              <a:srgbClr val="B4F2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7" name="íşḻîḓé">
              <a:extLst>
                <a:ext uri="{FF2B5EF4-FFF2-40B4-BE49-F238E27FC236}">
                  <a16:creationId xmlns:a16="http://schemas.microsoft.com/office/drawing/2014/main" id="{85D13959-9BF9-1940-1FFA-512BB5E0593E}"/>
                </a:ext>
              </a:extLst>
            </p:cNvPr>
            <p:cNvSpPr/>
            <p:nvPr/>
          </p:nvSpPr>
          <p:spPr bwMode="auto">
            <a:xfrm>
              <a:off x="7979569" y="4970263"/>
              <a:ext cx="263525" cy="758825"/>
            </a:xfrm>
            <a:prstGeom prst="rect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8" name="íṧḷïḋè">
              <a:extLst>
                <a:ext uri="{FF2B5EF4-FFF2-40B4-BE49-F238E27FC236}">
                  <a16:creationId xmlns:a16="http://schemas.microsoft.com/office/drawing/2014/main" id="{FE589FB1-5932-13D1-86EE-03D128E0E420}"/>
                </a:ext>
              </a:extLst>
            </p:cNvPr>
            <p:cNvSpPr/>
            <p:nvPr/>
          </p:nvSpPr>
          <p:spPr bwMode="auto">
            <a:xfrm>
              <a:off x="7954169" y="5729088"/>
              <a:ext cx="315912" cy="52387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9" name="isľîḑê">
              <a:extLst>
                <a:ext uri="{FF2B5EF4-FFF2-40B4-BE49-F238E27FC236}">
                  <a16:creationId xmlns:a16="http://schemas.microsoft.com/office/drawing/2014/main" id="{DCF4E19B-C6E0-00F6-5C60-9FC965F0056B}"/>
                </a:ext>
              </a:extLst>
            </p:cNvPr>
            <p:cNvSpPr/>
            <p:nvPr/>
          </p:nvSpPr>
          <p:spPr bwMode="auto">
            <a:xfrm flipH="1">
              <a:off x="7979569" y="5049638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0" name="ïŝḷïḓé">
              <a:extLst>
                <a:ext uri="{FF2B5EF4-FFF2-40B4-BE49-F238E27FC236}">
                  <a16:creationId xmlns:a16="http://schemas.microsoft.com/office/drawing/2014/main" id="{67F36C9B-8C71-F2DF-AB12-98A4219A8DEE}"/>
                </a:ext>
              </a:extLst>
            </p:cNvPr>
            <p:cNvSpPr/>
            <p:nvPr/>
          </p:nvSpPr>
          <p:spPr bwMode="auto">
            <a:xfrm flipH="1">
              <a:off x="7979569" y="5168700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1" name="íSḷîďe">
              <a:extLst>
                <a:ext uri="{FF2B5EF4-FFF2-40B4-BE49-F238E27FC236}">
                  <a16:creationId xmlns:a16="http://schemas.microsoft.com/office/drawing/2014/main" id="{E0E6762A-E080-8D35-C0A7-8C94D21B873C}"/>
                </a:ext>
              </a:extLst>
            </p:cNvPr>
            <p:cNvSpPr/>
            <p:nvPr/>
          </p:nvSpPr>
          <p:spPr bwMode="auto">
            <a:xfrm flipH="1">
              <a:off x="7979569" y="5294113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2" name="íṥľïḓé">
              <a:extLst>
                <a:ext uri="{FF2B5EF4-FFF2-40B4-BE49-F238E27FC236}">
                  <a16:creationId xmlns:a16="http://schemas.microsoft.com/office/drawing/2014/main" id="{D9BAC39E-EAD9-64EB-F6F8-3F23C79E2A9D}"/>
                </a:ext>
              </a:extLst>
            </p:cNvPr>
            <p:cNvSpPr/>
            <p:nvPr/>
          </p:nvSpPr>
          <p:spPr bwMode="auto">
            <a:xfrm flipH="1">
              <a:off x="7979569" y="5413175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3" name="ïṣlîḓê">
              <a:extLst>
                <a:ext uri="{FF2B5EF4-FFF2-40B4-BE49-F238E27FC236}">
                  <a16:creationId xmlns:a16="http://schemas.microsoft.com/office/drawing/2014/main" id="{70343C47-538A-7076-95FD-F2FF420BDA92}"/>
                </a:ext>
              </a:extLst>
            </p:cNvPr>
            <p:cNvSpPr/>
            <p:nvPr/>
          </p:nvSpPr>
          <p:spPr bwMode="auto">
            <a:xfrm flipH="1">
              <a:off x="7979569" y="5530650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4" name="îšḻîḋê">
              <a:extLst>
                <a:ext uri="{FF2B5EF4-FFF2-40B4-BE49-F238E27FC236}">
                  <a16:creationId xmlns:a16="http://schemas.microsoft.com/office/drawing/2014/main" id="{FDC14486-0C2F-5EE7-DB7C-77E895A914FE}"/>
                </a:ext>
              </a:extLst>
            </p:cNvPr>
            <p:cNvSpPr/>
            <p:nvPr/>
          </p:nvSpPr>
          <p:spPr bwMode="auto">
            <a:xfrm flipH="1">
              <a:off x="7979569" y="5649713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5" name="ï$ḻíḓé">
              <a:extLst>
                <a:ext uri="{FF2B5EF4-FFF2-40B4-BE49-F238E27FC236}">
                  <a16:creationId xmlns:a16="http://schemas.microsoft.com/office/drawing/2014/main" id="{81BC4F8C-6A84-32B6-6246-23CEF966EDA8}"/>
                </a:ext>
              </a:extLst>
            </p:cNvPr>
            <p:cNvSpPr/>
            <p:nvPr/>
          </p:nvSpPr>
          <p:spPr bwMode="auto">
            <a:xfrm>
              <a:off x="8111331" y="4970263"/>
              <a:ext cx="0" cy="758825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6" name="íŝlidé">
              <a:extLst>
                <a:ext uri="{FF2B5EF4-FFF2-40B4-BE49-F238E27FC236}">
                  <a16:creationId xmlns:a16="http://schemas.microsoft.com/office/drawing/2014/main" id="{2BEFED93-30DD-812C-5512-D5FEACC9A564}"/>
                </a:ext>
              </a:extLst>
            </p:cNvPr>
            <p:cNvSpPr/>
            <p:nvPr/>
          </p:nvSpPr>
          <p:spPr bwMode="auto">
            <a:xfrm>
              <a:off x="7558881" y="4970263"/>
              <a:ext cx="263525" cy="758825"/>
            </a:xfrm>
            <a:prstGeom prst="rect">
              <a:avLst/>
            </a:prstGeom>
            <a:solidFill>
              <a:srgbClr val="B4F2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7" name="ïṥḻîḍê">
              <a:extLst>
                <a:ext uri="{FF2B5EF4-FFF2-40B4-BE49-F238E27FC236}">
                  <a16:creationId xmlns:a16="http://schemas.microsoft.com/office/drawing/2014/main" id="{C29E35EA-E948-BA40-A07D-0337D0EAC307}"/>
                </a:ext>
              </a:extLst>
            </p:cNvPr>
            <p:cNvSpPr/>
            <p:nvPr/>
          </p:nvSpPr>
          <p:spPr bwMode="auto">
            <a:xfrm>
              <a:off x="7558881" y="4970263"/>
              <a:ext cx="263525" cy="758825"/>
            </a:xfrm>
            <a:prstGeom prst="rect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8" name="ïsľîḓê">
              <a:extLst>
                <a:ext uri="{FF2B5EF4-FFF2-40B4-BE49-F238E27FC236}">
                  <a16:creationId xmlns:a16="http://schemas.microsoft.com/office/drawing/2014/main" id="{5F295DB3-A6C2-C03C-07D6-998221E5F567}"/>
                </a:ext>
              </a:extLst>
            </p:cNvPr>
            <p:cNvSpPr/>
            <p:nvPr/>
          </p:nvSpPr>
          <p:spPr bwMode="auto">
            <a:xfrm>
              <a:off x="7531894" y="5729088"/>
              <a:ext cx="315912" cy="52387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9" name="îsḻiḋê">
              <a:extLst>
                <a:ext uri="{FF2B5EF4-FFF2-40B4-BE49-F238E27FC236}">
                  <a16:creationId xmlns:a16="http://schemas.microsoft.com/office/drawing/2014/main" id="{435132AB-2243-4297-A8EE-C99DA8B482D8}"/>
                </a:ext>
              </a:extLst>
            </p:cNvPr>
            <p:cNvSpPr/>
            <p:nvPr/>
          </p:nvSpPr>
          <p:spPr bwMode="auto">
            <a:xfrm flipH="1">
              <a:off x="7558881" y="5049638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0" name="îŝḻïḓé">
              <a:extLst>
                <a:ext uri="{FF2B5EF4-FFF2-40B4-BE49-F238E27FC236}">
                  <a16:creationId xmlns:a16="http://schemas.microsoft.com/office/drawing/2014/main" id="{C62A0F3D-CE87-E5C6-CCAE-D31DA364271D}"/>
                </a:ext>
              </a:extLst>
            </p:cNvPr>
            <p:cNvSpPr/>
            <p:nvPr/>
          </p:nvSpPr>
          <p:spPr bwMode="auto">
            <a:xfrm flipH="1">
              <a:off x="7558881" y="5168700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1" name="isḷïḑe">
              <a:extLst>
                <a:ext uri="{FF2B5EF4-FFF2-40B4-BE49-F238E27FC236}">
                  <a16:creationId xmlns:a16="http://schemas.microsoft.com/office/drawing/2014/main" id="{6A15EE51-E222-15F1-3487-ED05FA14C052}"/>
                </a:ext>
              </a:extLst>
            </p:cNvPr>
            <p:cNvSpPr/>
            <p:nvPr/>
          </p:nvSpPr>
          <p:spPr bwMode="auto">
            <a:xfrm flipH="1">
              <a:off x="7558881" y="5294113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2" name="íṣľíďe">
              <a:extLst>
                <a:ext uri="{FF2B5EF4-FFF2-40B4-BE49-F238E27FC236}">
                  <a16:creationId xmlns:a16="http://schemas.microsoft.com/office/drawing/2014/main" id="{8FA11F99-86FC-4473-B01A-6C09DC1476D7}"/>
                </a:ext>
              </a:extLst>
            </p:cNvPr>
            <p:cNvSpPr/>
            <p:nvPr/>
          </p:nvSpPr>
          <p:spPr bwMode="auto">
            <a:xfrm flipH="1">
              <a:off x="7558881" y="5413175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3" name="ïSľiḓe">
              <a:extLst>
                <a:ext uri="{FF2B5EF4-FFF2-40B4-BE49-F238E27FC236}">
                  <a16:creationId xmlns:a16="http://schemas.microsoft.com/office/drawing/2014/main" id="{18D8EA55-930D-2559-E6EF-39DD12940EEF}"/>
                </a:ext>
              </a:extLst>
            </p:cNvPr>
            <p:cNvSpPr/>
            <p:nvPr/>
          </p:nvSpPr>
          <p:spPr bwMode="auto">
            <a:xfrm flipH="1">
              <a:off x="7558881" y="5530650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4" name="îśľiḑé">
              <a:extLst>
                <a:ext uri="{FF2B5EF4-FFF2-40B4-BE49-F238E27FC236}">
                  <a16:creationId xmlns:a16="http://schemas.microsoft.com/office/drawing/2014/main" id="{5AADEA17-0B5D-0101-50B1-59C50C2BECBE}"/>
                </a:ext>
              </a:extLst>
            </p:cNvPr>
            <p:cNvSpPr/>
            <p:nvPr/>
          </p:nvSpPr>
          <p:spPr bwMode="auto">
            <a:xfrm flipH="1">
              <a:off x="7558881" y="5649713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5" name="îṡļíḑè">
              <a:extLst>
                <a:ext uri="{FF2B5EF4-FFF2-40B4-BE49-F238E27FC236}">
                  <a16:creationId xmlns:a16="http://schemas.microsoft.com/office/drawing/2014/main" id="{9323C46D-F165-1E43-544D-B00D54DFA229}"/>
                </a:ext>
              </a:extLst>
            </p:cNvPr>
            <p:cNvSpPr/>
            <p:nvPr/>
          </p:nvSpPr>
          <p:spPr bwMode="auto">
            <a:xfrm>
              <a:off x="7690644" y="4970263"/>
              <a:ext cx="0" cy="758825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6" name="ïSḷiḋè">
              <a:extLst>
                <a:ext uri="{FF2B5EF4-FFF2-40B4-BE49-F238E27FC236}">
                  <a16:creationId xmlns:a16="http://schemas.microsoft.com/office/drawing/2014/main" id="{0EEF6512-F1D6-76AD-8831-E04C59F70D2B}"/>
                </a:ext>
              </a:extLst>
            </p:cNvPr>
            <p:cNvSpPr/>
            <p:nvPr/>
          </p:nvSpPr>
          <p:spPr bwMode="auto">
            <a:xfrm>
              <a:off x="3704431" y="3303388"/>
              <a:ext cx="1185862" cy="2814637"/>
            </a:xfrm>
            <a:prstGeom prst="rect">
              <a:avLst/>
            </a:prstGeom>
            <a:solidFill>
              <a:srgbClr val="D13F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7" name="ïsļíḋe">
              <a:extLst>
                <a:ext uri="{FF2B5EF4-FFF2-40B4-BE49-F238E27FC236}">
                  <a16:creationId xmlns:a16="http://schemas.microsoft.com/office/drawing/2014/main" id="{70EB5FCD-307D-D84D-366C-6EE6A8AA717D}"/>
                </a:ext>
              </a:extLst>
            </p:cNvPr>
            <p:cNvSpPr/>
            <p:nvPr/>
          </p:nvSpPr>
          <p:spPr bwMode="auto">
            <a:xfrm>
              <a:off x="3480594" y="2169913"/>
              <a:ext cx="5230812" cy="1246187"/>
            </a:xfrm>
            <a:prstGeom prst="rect">
              <a:avLst/>
            </a:prstGeom>
            <a:solidFill>
              <a:srgbClr val="D13F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8" name="íślïde">
              <a:extLst>
                <a:ext uri="{FF2B5EF4-FFF2-40B4-BE49-F238E27FC236}">
                  <a16:creationId xmlns:a16="http://schemas.microsoft.com/office/drawing/2014/main" id="{B1987571-1780-7AFB-69CB-CE063D5A87CE}"/>
                </a:ext>
              </a:extLst>
            </p:cNvPr>
            <p:cNvSpPr/>
            <p:nvPr/>
          </p:nvSpPr>
          <p:spPr bwMode="auto">
            <a:xfrm>
              <a:off x="4890294" y="3303388"/>
              <a:ext cx="2405062" cy="2814637"/>
            </a:xfrm>
            <a:prstGeom prst="rect">
              <a:avLst/>
            </a:prstGeom>
            <a:solidFill>
              <a:srgbClr val="D13F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9" name="íṩḻïḋè">
              <a:extLst>
                <a:ext uri="{FF2B5EF4-FFF2-40B4-BE49-F238E27FC236}">
                  <a16:creationId xmlns:a16="http://schemas.microsoft.com/office/drawing/2014/main" id="{F0FA3AC4-09AB-8407-B2E0-6BB3A7354412}"/>
                </a:ext>
              </a:extLst>
            </p:cNvPr>
            <p:cNvSpPr/>
            <p:nvPr/>
          </p:nvSpPr>
          <p:spPr bwMode="auto">
            <a:xfrm>
              <a:off x="4810919" y="3514525"/>
              <a:ext cx="53975" cy="250507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0" name="í$ļide">
              <a:extLst>
                <a:ext uri="{FF2B5EF4-FFF2-40B4-BE49-F238E27FC236}">
                  <a16:creationId xmlns:a16="http://schemas.microsoft.com/office/drawing/2014/main" id="{0183C692-9107-20DD-E147-81ECEE73FF96}"/>
                </a:ext>
              </a:extLst>
            </p:cNvPr>
            <p:cNvSpPr/>
            <p:nvPr/>
          </p:nvSpPr>
          <p:spPr bwMode="auto">
            <a:xfrm>
              <a:off x="4758531" y="3514525"/>
              <a:ext cx="52387" cy="250507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1" name="îs1iḑê">
              <a:extLst>
                <a:ext uri="{FF2B5EF4-FFF2-40B4-BE49-F238E27FC236}">
                  <a16:creationId xmlns:a16="http://schemas.microsoft.com/office/drawing/2014/main" id="{18D4E9B0-2189-9423-682B-1B1E51CEEAEB}"/>
                </a:ext>
              </a:extLst>
            </p:cNvPr>
            <p:cNvSpPr/>
            <p:nvPr/>
          </p:nvSpPr>
          <p:spPr bwMode="auto">
            <a:xfrm>
              <a:off x="4917281" y="3514525"/>
              <a:ext cx="58737" cy="250507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2" name="íŝḷïḋé">
              <a:extLst>
                <a:ext uri="{FF2B5EF4-FFF2-40B4-BE49-F238E27FC236}">
                  <a16:creationId xmlns:a16="http://schemas.microsoft.com/office/drawing/2014/main" id="{6A15B844-5260-2E28-7DBD-184398419B46}"/>
                </a:ext>
              </a:extLst>
            </p:cNvPr>
            <p:cNvSpPr/>
            <p:nvPr/>
          </p:nvSpPr>
          <p:spPr bwMode="auto">
            <a:xfrm>
              <a:off x="4864894" y="3514525"/>
              <a:ext cx="52387" cy="250507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3" name="íṡ1iḑè">
              <a:extLst>
                <a:ext uri="{FF2B5EF4-FFF2-40B4-BE49-F238E27FC236}">
                  <a16:creationId xmlns:a16="http://schemas.microsoft.com/office/drawing/2014/main" id="{BBD0A216-454F-7510-C009-0B05A641C438}"/>
                </a:ext>
              </a:extLst>
            </p:cNvPr>
            <p:cNvSpPr/>
            <p:nvPr/>
          </p:nvSpPr>
          <p:spPr bwMode="auto">
            <a:xfrm>
              <a:off x="4976019" y="3514525"/>
              <a:ext cx="52387" cy="250507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4" name="íṧlíďe">
              <a:extLst>
                <a:ext uri="{FF2B5EF4-FFF2-40B4-BE49-F238E27FC236}">
                  <a16:creationId xmlns:a16="http://schemas.microsoft.com/office/drawing/2014/main" id="{DF1B4695-500F-C06A-17E4-B4F8D9F287AD}"/>
                </a:ext>
              </a:extLst>
            </p:cNvPr>
            <p:cNvSpPr/>
            <p:nvPr/>
          </p:nvSpPr>
          <p:spPr bwMode="auto">
            <a:xfrm>
              <a:off x="4660106" y="6019600"/>
              <a:ext cx="460375" cy="98425"/>
            </a:xfrm>
            <a:custGeom>
              <a:avLst/>
              <a:gdLst>
                <a:gd name="T0" fmla="*/ 70 w 70"/>
                <a:gd name="T1" fmla="*/ 15 h 15"/>
                <a:gd name="T2" fmla="*/ 70 w 70"/>
                <a:gd name="T3" fmla="*/ 9 h 15"/>
                <a:gd name="T4" fmla="*/ 61 w 70"/>
                <a:gd name="T5" fmla="*/ 0 h 15"/>
                <a:gd name="T6" fmla="*/ 10 w 70"/>
                <a:gd name="T7" fmla="*/ 0 h 15"/>
                <a:gd name="T8" fmla="*/ 0 w 70"/>
                <a:gd name="T9" fmla="*/ 9 h 15"/>
                <a:gd name="T10" fmla="*/ 0 w 70"/>
                <a:gd name="T11" fmla="*/ 15 h 15"/>
                <a:gd name="T12" fmla="*/ 70 w 70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5">
                  <a:moveTo>
                    <a:pt x="70" y="15"/>
                  </a:moveTo>
                  <a:cubicBezTo>
                    <a:pt x="70" y="9"/>
                    <a:pt x="70" y="9"/>
                    <a:pt x="70" y="9"/>
                  </a:cubicBezTo>
                  <a:cubicBezTo>
                    <a:pt x="70" y="4"/>
                    <a:pt x="66" y="0"/>
                    <a:pt x="6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70" y="15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5" name="ísḻíďe">
              <a:extLst>
                <a:ext uri="{FF2B5EF4-FFF2-40B4-BE49-F238E27FC236}">
                  <a16:creationId xmlns:a16="http://schemas.microsoft.com/office/drawing/2014/main" id="{DA866C8B-59E8-4381-00BE-25EE167AF9D9}"/>
                </a:ext>
              </a:extLst>
            </p:cNvPr>
            <p:cNvSpPr/>
            <p:nvPr/>
          </p:nvSpPr>
          <p:spPr bwMode="auto">
            <a:xfrm>
              <a:off x="4660106" y="3416100"/>
              <a:ext cx="460375" cy="98425"/>
            </a:xfrm>
            <a:custGeom>
              <a:avLst/>
              <a:gdLst>
                <a:gd name="T0" fmla="*/ 0 w 70"/>
                <a:gd name="T1" fmla="*/ 0 h 15"/>
                <a:gd name="T2" fmla="*/ 0 w 70"/>
                <a:gd name="T3" fmla="*/ 6 h 15"/>
                <a:gd name="T4" fmla="*/ 10 w 70"/>
                <a:gd name="T5" fmla="*/ 15 h 15"/>
                <a:gd name="T6" fmla="*/ 61 w 70"/>
                <a:gd name="T7" fmla="*/ 15 h 15"/>
                <a:gd name="T8" fmla="*/ 70 w 70"/>
                <a:gd name="T9" fmla="*/ 6 h 15"/>
                <a:gd name="T10" fmla="*/ 70 w 70"/>
                <a:gd name="T11" fmla="*/ 0 h 15"/>
                <a:gd name="T12" fmla="*/ 0 w 70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5">
                  <a:moveTo>
                    <a:pt x="0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11"/>
                    <a:pt x="4" y="15"/>
                    <a:pt x="10" y="15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6" y="15"/>
                    <a:pt x="70" y="11"/>
                    <a:pt x="70" y="6"/>
                  </a:cubicBezTo>
                  <a:cubicBezTo>
                    <a:pt x="70" y="0"/>
                    <a:pt x="70" y="0"/>
                    <a:pt x="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6" name="ïŝ1íḓe">
              <a:extLst>
                <a:ext uri="{FF2B5EF4-FFF2-40B4-BE49-F238E27FC236}">
                  <a16:creationId xmlns:a16="http://schemas.microsoft.com/office/drawing/2014/main" id="{ECC2B3E0-BABB-129B-60E8-B6D927D009E7}"/>
                </a:ext>
              </a:extLst>
            </p:cNvPr>
            <p:cNvSpPr/>
            <p:nvPr/>
          </p:nvSpPr>
          <p:spPr bwMode="auto">
            <a:xfrm>
              <a:off x="3625056" y="3514525"/>
              <a:ext cx="60325" cy="250507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7" name="iṡḷíḑè">
              <a:extLst>
                <a:ext uri="{FF2B5EF4-FFF2-40B4-BE49-F238E27FC236}">
                  <a16:creationId xmlns:a16="http://schemas.microsoft.com/office/drawing/2014/main" id="{3E17643F-0F23-3035-800D-A616C0124742}"/>
                </a:ext>
              </a:extLst>
            </p:cNvPr>
            <p:cNvSpPr/>
            <p:nvPr/>
          </p:nvSpPr>
          <p:spPr bwMode="auto">
            <a:xfrm>
              <a:off x="3572669" y="3514525"/>
              <a:ext cx="52387" cy="250507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8" name="îṩ1íḋê">
              <a:extLst>
                <a:ext uri="{FF2B5EF4-FFF2-40B4-BE49-F238E27FC236}">
                  <a16:creationId xmlns:a16="http://schemas.microsoft.com/office/drawing/2014/main" id="{D5AC8A15-C41E-DFFA-9978-CA7BA1D21FE7}"/>
                </a:ext>
              </a:extLst>
            </p:cNvPr>
            <p:cNvSpPr/>
            <p:nvPr/>
          </p:nvSpPr>
          <p:spPr bwMode="auto">
            <a:xfrm>
              <a:off x="3737769" y="3514525"/>
              <a:ext cx="52387" cy="250507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9" name="ísļiďè">
              <a:extLst>
                <a:ext uri="{FF2B5EF4-FFF2-40B4-BE49-F238E27FC236}">
                  <a16:creationId xmlns:a16="http://schemas.microsoft.com/office/drawing/2014/main" id="{8185EC87-E21D-2C70-1E8D-5ABDE2DEE898}"/>
                </a:ext>
              </a:extLst>
            </p:cNvPr>
            <p:cNvSpPr/>
            <p:nvPr/>
          </p:nvSpPr>
          <p:spPr bwMode="auto">
            <a:xfrm>
              <a:off x="3685381" y="3514525"/>
              <a:ext cx="52387" cy="250507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0" name="ï$lïḑè">
              <a:extLst>
                <a:ext uri="{FF2B5EF4-FFF2-40B4-BE49-F238E27FC236}">
                  <a16:creationId xmlns:a16="http://schemas.microsoft.com/office/drawing/2014/main" id="{B41D3B57-A501-294E-2CB5-13F52C48AD22}"/>
                </a:ext>
              </a:extLst>
            </p:cNvPr>
            <p:cNvSpPr/>
            <p:nvPr/>
          </p:nvSpPr>
          <p:spPr bwMode="auto">
            <a:xfrm>
              <a:off x="3790156" y="3514525"/>
              <a:ext cx="58737" cy="250507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1" name="ïšḻîdé">
              <a:extLst>
                <a:ext uri="{FF2B5EF4-FFF2-40B4-BE49-F238E27FC236}">
                  <a16:creationId xmlns:a16="http://schemas.microsoft.com/office/drawing/2014/main" id="{F69956B8-6974-EC32-D77B-810F47076EFD}"/>
                </a:ext>
              </a:extLst>
            </p:cNvPr>
            <p:cNvSpPr/>
            <p:nvPr/>
          </p:nvSpPr>
          <p:spPr bwMode="auto">
            <a:xfrm>
              <a:off x="3480594" y="6019600"/>
              <a:ext cx="461962" cy="98425"/>
            </a:xfrm>
            <a:custGeom>
              <a:avLst/>
              <a:gdLst>
                <a:gd name="T0" fmla="*/ 70 w 70"/>
                <a:gd name="T1" fmla="*/ 15 h 15"/>
                <a:gd name="T2" fmla="*/ 70 w 70"/>
                <a:gd name="T3" fmla="*/ 9 h 15"/>
                <a:gd name="T4" fmla="*/ 61 w 70"/>
                <a:gd name="T5" fmla="*/ 0 h 15"/>
                <a:gd name="T6" fmla="*/ 9 w 70"/>
                <a:gd name="T7" fmla="*/ 0 h 15"/>
                <a:gd name="T8" fmla="*/ 0 w 70"/>
                <a:gd name="T9" fmla="*/ 9 h 15"/>
                <a:gd name="T10" fmla="*/ 0 w 70"/>
                <a:gd name="T11" fmla="*/ 15 h 15"/>
                <a:gd name="T12" fmla="*/ 70 w 70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5">
                  <a:moveTo>
                    <a:pt x="70" y="15"/>
                  </a:moveTo>
                  <a:cubicBezTo>
                    <a:pt x="70" y="9"/>
                    <a:pt x="70" y="9"/>
                    <a:pt x="70" y="9"/>
                  </a:cubicBezTo>
                  <a:cubicBezTo>
                    <a:pt x="70" y="4"/>
                    <a:pt x="66" y="0"/>
                    <a:pt x="61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70" y="15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2" name="îsļiďe">
              <a:extLst>
                <a:ext uri="{FF2B5EF4-FFF2-40B4-BE49-F238E27FC236}">
                  <a16:creationId xmlns:a16="http://schemas.microsoft.com/office/drawing/2014/main" id="{3EB8DA3A-FE73-A578-C40D-9EA66895B5F3}"/>
                </a:ext>
              </a:extLst>
            </p:cNvPr>
            <p:cNvSpPr/>
            <p:nvPr/>
          </p:nvSpPr>
          <p:spPr bwMode="auto">
            <a:xfrm>
              <a:off x="3480594" y="3416100"/>
              <a:ext cx="461962" cy="98425"/>
            </a:xfrm>
            <a:custGeom>
              <a:avLst/>
              <a:gdLst>
                <a:gd name="T0" fmla="*/ 0 w 70"/>
                <a:gd name="T1" fmla="*/ 0 h 15"/>
                <a:gd name="T2" fmla="*/ 0 w 70"/>
                <a:gd name="T3" fmla="*/ 6 h 15"/>
                <a:gd name="T4" fmla="*/ 9 w 70"/>
                <a:gd name="T5" fmla="*/ 15 h 15"/>
                <a:gd name="T6" fmla="*/ 61 w 70"/>
                <a:gd name="T7" fmla="*/ 15 h 15"/>
                <a:gd name="T8" fmla="*/ 70 w 70"/>
                <a:gd name="T9" fmla="*/ 6 h 15"/>
                <a:gd name="T10" fmla="*/ 70 w 70"/>
                <a:gd name="T11" fmla="*/ 0 h 15"/>
                <a:gd name="T12" fmla="*/ 0 w 70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5">
                  <a:moveTo>
                    <a:pt x="0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11"/>
                    <a:pt x="4" y="15"/>
                    <a:pt x="9" y="15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6" y="15"/>
                    <a:pt x="70" y="11"/>
                    <a:pt x="70" y="6"/>
                  </a:cubicBezTo>
                  <a:cubicBezTo>
                    <a:pt x="70" y="0"/>
                    <a:pt x="70" y="0"/>
                    <a:pt x="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3" name="îṧlïḓè">
              <a:extLst>
                <a:ext uri="{FF2B5EF4-FFF2-40B4-BE49-F238E27FC236}">
                  <a16:creationId xmlns:a16="http://schemas.microsoft.com/office/drawing/2014/main" id="{52C15685-9660-0B6C-D06D-CD73F5E25DCD}"/>
                </a:ext>
              </a:extLst>
            </p:cNvPr>
            <p:cNvSpPr/>
            <p:nvPr/>
          </p:nvSpPr>
          <p:spPr bwMode="auto">
            <a:xfrm>
              <a:off x="7215981" y="3514525"/>
              <a:ext cx="52387" cy="250507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4" name="i$ḷidê">
              <a:extLst>
                <a:ext uri="{FF2B5EF4-FFF2-40B4-BE49-F238E27FC236}">
                  <a16:creationId xmlns:a16="http://schemas.microsoft.com/office/drawing/2014/main" id="{D36EE175-BAA3-6AC1-2AF1-6AA7139844E8}"/>
                </a:ext>
              </a:extLst>
            </p:cNvPr>
            <p:cNvSpPr/>
            <p:nvPr/>
          </p:nvSpPr>
          <p:spPr bwMode="auto">
            <a:xfrm>
              <a:off x="7163594" y="3514525"/>
              <a:ext cx="52387" cy="250507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5" name="íŝḻîḍé">
              <a:extLst>
                <a:ext uri="{FF2B5EF4-FFF2-40B4-BE49-F238E27FC236}">
                  <a16:creationId xmlns:a16="http://schemas.microsoft.com/office/drawing/2014/main" id="{9CDFA8FA-9B87-6D14-B60B-B255C3861713}"/>
                </a:ext>
              </a:extLst>
            </p:cNvPr>
            <p:cNvSpPr/>
            <p:nvPr/>
          </p:nvSpPr>
          <p:spPr bwMode="auto">
            <a:xfrm>
              <a:off x="7328694" y="3514525"/>
              <a:ext cx="52387" cy="250507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6" name="ïṡḷíḑé">
              <a:extLst>
                <a:ext uri="{FF2B5EF4-FFF2-40B4-BE49-F238E27FC236}">
                  <a16:creationId xmlns:a16="http://schemas.microsoft.com/office/drawing/2014/main" id="{66A7B1D8-06FB-A53B-560C-815EBDF103E7}"/>
                </a:ext>
              </a:extLst>
            </p:cNvPr>
            <p:cNvSpPr/>
            <p:nvPr/>
          </p:nvSpPr>
          <p:spPr bwMode="auto">
            <a:xfrm>
              <a:off x="7268369" y="3514525"/>
              <a:ext cx="60325" cy="250507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7" name="íşľîḑe">
              <a:extLst>
                <a:ext uri="{FF2B5EF4-FFF2-40B4-BE49-F238E27FC236}">
                  <a16:creationId xmlns:a16="http://schemas.microsoft.com/office/drawing/2014/main" id="{4D69411A-A77E-28B2-1B29-CFB765ECA49D}"/>
                </a:ext>
              </a:extLst>
            </p:cNvPr>
            <p:cNvSpPr/>
            <p:nvPr/>
          </p:nvSpPr>
          <p:spPr bwMode="auto">
            <a:xfrm>
              <a:off x="7381081" y="3514525"/>
              <a:ext cx="52387" cy="250507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8" name="í$1íḓe">
              <a:extLst>
                <a:ext uri="{FF2B5EF4-FFF2-40B4-BE49-F238E27FC236}">
                  <a16:creationId xmlns:a16="http://schemas.microsoft.com/office/drawing/2014/main" id="{04188CA3-7349-2E75-E237-9242E09ECBD0}"/>
                </a:ext>
              </a:extLst>
            </p:cNvPr>
            <p:cNvSpPr/>
            <p:nvPr/>
          </p:nvSpPr>
          <p:spPr bwMode="auto">
            <a:xfrm>
              <a:off x="7065169" y="6019600"/>
              <a:ext cx="460375" cy="98425"/>
            </a:xfrm>
            <a:custGeom>
              <a:avLst/>
              <a:gdLst>
                <a:gd name="T0" fmla="*/ 70 w 70"/>
                <a:gd name="T1" fmla="*/ 15 h 15"/>
                <a:gd name="T2" fmla="*/ 70 w 70"/>
                <a:gd name="T3" fmla="*/ 9 h 15"/>
                <a:gd name="T4" fmla="*/ 61 w 70"/>
                <a:gd name="T5" fmla="*/ 0 h 15"/>
                <a:gd name="T6" fmla="*/ 10 w 70"/>
                <a:gd name="T7" fmla="*/ 0 h 15"/>
                <a:gd name="T8" fmla="*/ 0 w 70"/>
                <a:gd name="T9" fmla="*/ 9 h 15"/>
                <a:gd name="T10" fmla="*/ 0 w 70"/>
                <a:gd name="T11" fmla="*/ 15 h 15"/>
                <a:gd name="T12" fmla="*/ 70 w 70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5">
                  <a:moveTo>
                    <a:pt x="70" y="15"/>
                  </a:moveTo>
                  <a:cubicBezTo>
                    <a:pt x="70" y="9"/>
                    <a:pt x="70" y="9"/>
                    <a:pt x="70" y="9"/>
                  </a:cubicBezTo>
                  <a:cubicBezTo>
                    <a:pt x="70" y="4"/>
                    <a:pt x="66" y="0"/>
                    <a:pt x="6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70" y="15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9" name="iSľïḓè">
              <a:extLst>
                <a:ext uri="{FF2B5EF4-FFF2-40B4-BE49-F238E27FC236}">
                  <a16:creationId xmlns:a16="http://schemas.microsoft.com/office/drawing/2014/main" id="{030CE474-9807-4615-2F87-A40655E8F9B1}"/>
                </a:ext>
              </a:extLst>
            </p:cNvPr>
            <p:cNvSpPr/>
            <p:nvPr/>
          </p:nvSpPr>
          <p:spPr bwMode="auto">
            <a:xfrm>
              <a:off x="7065169" y="3416100"/>
              <a:ext cx="460375" cy="98425"/>
            </a:xfrm>
            <a:custGeom>
              <a:avLst/>
              <a:gdLst>
                <a:gd name="T0" fmla="*/ 0 w 70"/>
                <a:gd name="T1" fmla="*/ 0 h 15"/>
                <a:gd name="T2" fmla="*/ 0 w 70"/>
                <a:gd name="T3" fmla="*/ 6 h 15"/>
                <a:gd name="T4" fmla="*/ 10 w 70"/>
                <a:gd name="T5" fmla="*/ 15 h 15"/>
                <a:gd name="T6" fmla="*/ 61 w 70"/>
                <a:gd name="T7" fmla="*/ 15 h 15"/>
                <a:gd name="T8" fmla="*/ 70 w 70"/>
                <a:gd name="T9" fmla="*/ 6 h 15"/>
                <a:gd name="T10" fmla="*/ 70 w 70"/>
                <a:gd name="T11" fmla="*/ 0 h 15"/>
                <a:gd name="T12" fmla="*/ 0 w 70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5">
                  <a:moveTo>
                    <a:pt x="0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11"/>
                    <a:pt x="5" y="15"/>
                    <a:pt x="10" y="15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6" y="15"/>
                    <a:pt x="70" y="11"/>
                    <a:pt x="70" y="6"/>
                  </a:cubicBezTo>
                  <a:cubicBezTo>
                    <a:pt x="70" y="0"/>
                    <a:pt x="70" y="0"/>
                    <a:pt x="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0" name="îšḷidè">
              <a:extLst>
                <a:ext uri="{FF2B5EF4-FFF2-40B4-BE49-F238E27FC236}">
                  <a16:creationId xmlns:a16="http://schemas.microsoft.com/office/drawing/2014/main" id="{95358F24-1FDB-0251-9D87-D8C68BDB00B0}"/>
                </a:ext>
              </a:extLst>
            </p:cNvPr>
            <p:cNvSpPr/>
            <p:nvPr/>
          </p:nvSpPr>
          <p:spPr bwMode="auto">
            <a:xfrm>
              <a:off x="5318919" y="5156000"/>
              <a:ext cx="19050" cy="922337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1" name="îşḷiḋé">
              <a:extLst>
                <a:ext uri="{FF2B5EF4-FFF2-40B4-BE49-F238E27FC236}">
                  <a16:creationId xmlns:a16="http://schemas.microsoft.com/office/drawing/2014/main" id="{C954FF0D-488E-3016-501B-1594139E4E5F}"/>
                </a:ext>
              </a:extLst>
            </p:cNvPr>
            <p:cNvSpPr/>
            <p:nvPr/>
          </p:nvSpPr>
          <p:spPr bwMode="auto">
            <a:xfrm>
              <a:off x="5298281" y="5156000"/>
              <a:ext cx="20637" cy="922337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2" name="í$lîḍê">
              <a:extLst>
                <a:ext uri="{FF2B5EF4-FFF2-40B4-BE49-F238E27FC236}">
                  <a16:creationId xmlns:a16="http://schemas.microsoft.com/office/drawing/2014/main" id="{D7F9024A-B05A-D7BE-9577-A12E62E5BF93}"/>
                </a:ext>
              </a:extLst>
            </p:cNvPr>
            <p:cNvSpPr/>
            <p:nvPr/>
          </p:nvSpPr>
          <p:spPr bwMode="auto">
            <a:xfrm>
              <a:off x="5358606" y="5156000"/>
              <a:ext cx="19050" cy="922337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3" name="iṡļîḓê">
              <a:extLst>
                <a:ext uri="{FF2B5EF4-FFF2-40B4-BE49-F238E27FC236}">
                  <a16:creationId xmlns:a16="http://schemas.microsoft.com/office/drawing/2014/main" id="{37C1A6E1-8497-40ED-1DD0-ACDAFFFBC46F}"/>
                </a:ext>
              </a:extLst>
            </p:cNvPr>
            <p:cNvSpPr/>
            <p:nvPr/>
          </p:nvSpPr>
          <p:spPr bwMode="auto">
            <a:xfrm>
              <a:off x="5337969" y="5156000"/>
              <a:ext cx="20637" cy="922337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4" name="îşḻïḓè">
              <a:extLst>
                <a:ext uri="{FF2B5EF4-FFF2-40B4-BE49-F238E27FC236}">
                  <a16:creationId xmlns:a16="http://schemas.microsoft.com/office/drawing/2014/main" id="{AF65A3A1-DE43-1796-F6D5-941B57CAEB10}"/>
                </a:ext>
              </a:extLst>
            </p:cNvPr>
            <p:cNvSpPr/>
            <p:nvPr/>
          </p:nvSpPr>
          <p:spPr bwMode="auto">
            <a:xfrm>
              <a:off x="5377656" y="5156000"/>
              <a:ext cx="20637" cy="922337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5" name="iSļíḓé">
              <a:extLst>
                <a:ext uri="{FF2B5EF4-FFF2-40B4-BE49-F238E27FC236}">
                  <a16:creationId xmlns:a16="http://schemas.microsoft.com/office/drawing/2014/main" id="{2A6A2626-E4EE-532A-8C27-D803FCFFE702}"/>
                </a:ext>
              </a:extLst>
            </p:cNvPr>
            <p:cNvSpPr/>
            <p:nvPr/>
          </p:nvSpPr>
          <p:spPr bwMode="auto">
            <a:xfrm>
              <a:off x="5260181" y="6078338"/>
              <a:ext cx="169862" cy="39687"/>
            </a:xfrm>
            <a:custGeom>
              <a:avLst/>
              <a:gdLst>
                <a:gd name="T0" fmla="*/ 26 w 26"/>
                <a:gd name="T1" fmla="*/ 6 h 6"/>
                <a:gd name="T2" fmla="*/ 26 w 26"/>
                <a:gd name="T3" fmla="*/ 4 h 6"/>
                <a:gd name="T4" fmla="*/ 23 w 26"/>
                <a:gd name="T5" fmla="*/ 0 h 6"/>
                <a:gd name="T6" fmla="*/ 4 w 26"/>
                <a:gd name="T7" fmla="*/ 0 h 6"/>
                <a:gd name="T8" fmla="*/ 0 w 26"/>
                <a:gd name="T9" fmla="*/ 4 h 6"/>
                <a:gd name="T10" fmla="*/ 0 w 26"/>
                <a:gd name="T11" fmla="*/ 6 h 6"/>
                <a:gd name="T12" fmla="*/ 26 w 26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6">
                  <a:moveTo>
                    <a:pt x="26" y="6"/>
                  </a:move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5" y="0"/>
                    <a:pt x="2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lnTo>
                    <a:pt x="26" y="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6" name="ïṩḷïďé">
              <a:extLst>
                <a:ext uri="{FF2B5EF4-FFF2-40B4-BE49-F238E27FC236}">
                  <a16:creationId xmlns:a16="http://schemas.microsoft.com/office/drawing/2014/main" id="{F37943AD-3E08-6BFB-9F03-FF2731C9D571}"/>
                </a:ext>
              </a:extLst>
            </p:cNvPr>
            <p:cNvSpPr/>
            <p:nvPr/>
          </p:nvSpPr>
          <p:spPr bwMode="auto">
            <a:xfrm>
              <a:off x="5260181" y="5122663"/>
              <a:ext cx="169862" cy="33337"/>
            </a:xfrm>
            <a:custGeom>
              <a:avLst/>
              <a:gdLst>
                <a:gd name="T0" fmla="*/ 0 w 26"/>
                <a:gd name="T1" fmla="*/ 0 h 5"/>
                <a:gd name="T2" fmla="*/ 0 w 26"/>
                <a:gd name="T3" fmla="*/ 2 h 5"/>
                <a:gd name="T4" fmla="*/ 4 w 26"/>
                <a:gd name="T5" fmla="*/ 5 h 5"/>
                <a:gd name="T6" fmla="*/ 23 w 26"/>
                <a:gd name="T7" fmla="*/ 5 h 5"/>
                <a:gd name="T8" fmla="*/ 26 w 26"/>
                <a:gd name="T9" fmla="*/ 2 h 5"/>
                <a:gd name="T10" fmla="*/ 26 w 26"/>
                <a:gd name="T11" fmla="*/ 0 h 5"/>
                <a:gd name="T12" fmla="*/ 0 w 26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5">
                  <a:moveTo>
                    <a:pt x="0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4"/>
                    <a:pt x="2" y="5"/>
                    <a:pt x="4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5" y="5"/>
                    <a:pt x="26" y="4"/>
                    <a:pt x="26" y="2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7" name="î$ḻîdé">
              <a:extLst>
                <a:ext uri="{FF2B5EF4-FFF2-40B4-BE49-F238E27FC236}">
                  <a16:creationId xmlns:a16="http://schemas.microsoft.com/office/drawing/2014/main" id="{D32F94CC-803C-402C-C553-2A616F4F0A41}"/>
                </a:ext>
              </a:extLst>
            </p:cNvPr>
            <p:cNvSpPr/>
            <p:nvPr/>
          </p:nvSpPr>
          <p:spPr bwMode="auto">
            <a:xfrm>
              <a:off x="6814344" y="5156000"/>
              <a:ext cx="19050" cy="922337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8" name="ïṡļîḓè">
              <a:extLst>
                <a:ext uri="{FF2B5EF4-FFF2-40B4-BE49-F238E27FC236}">
                  <a16:creationId xmlns:a16="http://schemas.microsoft.com/office/drawing/2014/main" id="{DE0CAD33-0530-BDEF-B50B-5D2D018ECA88}"/>
                </a:ext>
              </a:extLst>
            </p:cNvPr>
            <p:cNvSpPr/>
            <p:nvPr/>
          </p:nvSpPr>
          <p:spPr bwMode="auto">
            <a:xfrm>
              <a:off x="6793706" y="5156000"/>
              <a:ext cx="20637" cy="922337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9" name="ïs1ïḍe">
              <a:extLst>
                <a:ext uri="{FF2B5EF4-FFF2-40B4-BE49-F238E27FC236}">
                  <a16:creationId xmlns:a16="http://schemas.microsoft.com/office/drawing/2014/main" id="{D285CB32-7949-8532-1587-C9F63A7A909B}"/>
                </a:ext>
              </a:extLst>
            </p:cNvPr>
            <p:cNvSpPr/>
            <p:nvPr/>
          </p:nvSpPr>
          <p:spPr bwMode="auto">
            <a:xfrm>
              <a:off x="6854031" y="5156000"/>
              <a:ext cx="19050" cy="922337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0" name="íşlídè">
              <a:extLst>
                <a:ext uri="{FF2B5EF4-FFF2-40B4-BE49-F238E27FC236}">
                  <a16:creationId xmlns:a16="http://schemas.microsoft.com/office/drawing/2014/main" id="{7B0F6E7A-79C5-90C8-A834-E638C2FEAB6A}"/>
                </a:ext>
              </a:extLst>
            </p:cNvPr>
            <p:cNvSpPr/>
            <p:nvPr/>
          </p:nvSpPr>
          <p:spPr bwMode="auto">
            <a:xfrm>
              <a:off x="6833394" y="5156000"/>
              <a:ext cx="20637" cy="922337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1" name="işļíḓe">
              <a:extLst>
                <a:ext uri="{FF2B5EF4-FFF2-40B4-BE49-F238E27FC236}">
                  <a16:creationId xmlns:a16="http://schemas.microsoft.com/office/drawing/2014/main" id="{06F484AF-18D0-5697-242A-1330FA928B00}"/>
                </a:ext>
              </a:extLst>
            </p:cNvPr>
            <p:cNvSpPr/>
            <p:nvPr/>
          </p:nvSpPr>
          <p:spPr bwMode="auto">
            <a:xfrm>
              <a:off x="6873081" y="5156000"/>
              <a:ext cx="20637" cy="922337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2" name="iSľidé">
              <a:extLst>
                <a:ext uri="{FF2B5EF4-FFF2-40B4-BE49-F238E27FC236}">
                  <a16:creationId xmlns:a16="http://schemas.microsoft.com/office/drawing/2014/main" id="{9650C386-B130-FC56-7B2B-E76718F00E4E}"/>
                </a:ext>
              </a:extLst>
            </p:cNvPr>
            <p:cNvSpPr/>
            <p:nvPr/>
          </p:nvSpPr>
          <p:spPr bwMode="auto">
            <a:xfrm>
              <a:off x="6755606" y="6078338"/>
              <a:ext cx="169862" cy="39687"/>
            </a:xfrm>
            <a:custGeom>
              <a:avLst/>
              <a:gdLst>
                <a:gd name="T0" fmla="*/ 26 w 26"/>
                <a:gd name="T1" fmla="*/ 6 h 6"/>
                <a:gd name="T2" fmla="*/ 26 w 26"/>
                <a:gd name="T3" fmla="*/ 4 h 6"/>
                <a:gd name="T4" fmla="*/ 23 w 26"/>
                <a:gd name="T5" fmla="*/ 0 h 6"/>
                <a:gd name="T6" fmla="*/ 4 w 26"/>
                <a:gd name="T7" fmla="*/ 0 h 6"/>
                <a:gd name="T8" fmla="*/ 0 w 26"/>
                <a:gd name="T9" fmla="*/ 4 h 6"/>
                <a:gd name="T10" fmla="*/ 0 w 26"/>
                <a:gd name="T11" fmla="*/ 6 h 6"/>
                <a:gd name="T12" fmla="*/ 26 w 26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6">
                  <a:moveTo>
                    <a:pt x="26" y="6"/>
                  </a:move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5" y="0"/>
                    <a:pt x="2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lnTo>
                    <a:pt x="26" y="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3" name="ïsḷíďè">
              <a:extLst>
                <a:ext uri="{FF2B5EF4-FFF2-40B4-BE49-F238E27FC236}">
                  <a16:creationId xmlns:a16="http://schemas.microsoft.com/office/drawing/2014/main" id="{CEEC093B-3530-A0E2-6A7C-B1CC08274A59}"/>
                </a:ext>
              </a:extLst>
            </p:cNvPr>
            <p:cNvSpPr/>
            <p:nvPr/>
          </p:nvSpPr>
          <p:spPr bwMode="auto">
            <a:xfrm>
              <a:off x="6755606" y="5122663"/>
              <a:ext cx="169862" cy="33337"/>
            </a:xfrm>
            <a:custGeom>
              <a:avLst/>
              <a:gdLst>
                <a:gd name="T0" fmla="*/ 0 w 26"/>
                <a:gd name="T1" fmla="*/ 0 h 5"/>
                <a:gd name="T2" fmla="*/ 0 w 26"/>
                <a:gd name="T3" fmla="*/ 2 h 5"/>
                <a:gd name="T4" fmla="*/ 4 w 26"/>
                <a:gd name="T5" fmla="*/ 5 h 5"/>
                <a:gd name="T6" fmla="*/ 23 w 26"/>
                <a:gd name="T7" fmla="*/ 5 h 5"/>
                <a:gd name="T8" fmla="*/ 26 w 26"/>
                <a:gd name="T9" fmla="*/ 2 h 5"/>
                <a:gd name="T10" fmla="*/ 26 w 26"/>
                <a:gd name="T11" fmla="*/ 0 h 5"/>
                <a:gd name="T12" fmla="*/ 0 w 26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5">
                  <a:moveTo>
                    <a:pt x="0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4"/>
                    <a:pt x="2" y="5"/>
                    <a:pt x="4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5" y="5"/>
                    <a:pt x="26" y="4"/>
                    <a:pt x="26" y="2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4" name="ïṩliḑé">
              <a:extLst>
                <a:ext uri="{FF2B5EF4-FFF2-40B4-BE49-F238E27FC236}">
                  <a16:creationId xmlns:a16="http://schemas.microsoft.com/office/drawing/2014/main" id="{60901719-DE2B-905C-CD43-3EE14F7A31D7}"/>
                </a:ext>
              </a:extLst>
            </p:cNvPr>
            <p:cNvSpPr/>
            <p:nvPr/>
          </p:nvSpPr>
          <p:spPr bwMode="auto">
            <a:xfrm>
              <a:off x="5720556" y="5300463"/>
              <a:ext cx="750887" cy="817562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5" name="îṧ1îḑe">
              <a:extLst>
                <a:ext uri="{FF2B5EF4-FFF2-40B4-BE49-F238E27FC236}">
                  <a16:creationId xmlns:a16="http://schemas.microsoft.com/office/drawing/2014/main" id="{5D96E6A5-CEB3-F05E-B984-3B93DDD04F9F}"/>
                </a:ext>
              </a:extLst>
            </p:cNvPr>
            <p:cNvSpPr/>
            <p:nvPr/>
          </p:nvSpPr>
          <p:spPr bwMode="auto">
            <a:xfrm>
              <a:off x="6082506" y="5300463"/>
              <a:ext cx="20637" cy="817562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6" name="í$lîḑe">
              <a:extLst>
                <a:ext uri="{FF2B5EF4-FFF2-40B4-BE49-F238E27FC236}">
                  <a16:creationId xmlns:a16="http://schemas.microsoft.com/office/drawing/2014/main" id="{0CD9B3E1-9C6C-C961-1D34-8F95E09F6CA7}"/>
                </a:ext>
              </a:extLst>
            </p:cNvPr>
            <p:cNvSpPr/>
            <p:nvPr/>
          </p:nvSpPr>
          <p:spPr bwMode="auto">
            <a:xfrm>
              <a:off x="5990431" y="5695750"/>
              <a:ext cx="73025" cy="20637"/>
            </a:xfrm>
            <a:custGeom>
              <a:avLst/>
              <a:gdLst>
                <a:gd name="T0" fmla="*/ 11 w 11"/>
                <a:gd name="T1" fmla="*/ 2 h 3"/>
                <a:gd name="T2" fmla="*/ 10 w 11"/>
                <a:gd name="T3" fmla="*/ 3 h 3"/>
                <a:gd name="T4" fmla="*/ 2 w 11"/>
                <a:gd name="T5" fmla="*/ 3 h 3"/>
                <a:gd name="T6" fmla="*/ 0 w 11"/>
                <a:gd name="T7" fmla="*/ 2 h 3"/>
                <a:gd name="T8" fmla="*/ 0 w 11"/>
                <a:gd name="T9" fmla="*/ 2 h 3"/>
                <a:gd name="T10" fmla="*/ 2 w 11"/>
                <a:gd name="T11" fmla="*/ 0 h 3"/>
                <a:gd name="T12" fmla="*/ 10 w 11"/>
                <a:gd name="T13" fmla="*/ 0 h 3"/>
                <a:gd name="T14" fmla="*/ 11 w 11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3">
                  <a:moveTo>
                    <a:pt x="11" y="2"/>
                  </a:moveTo>
                  <a:cubicBezTo>
                    <a:pt x="11" y="2"/>
                    <a:pt x="11" y="3"/>
                    <a:pt x="10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1" y="0"/>
                    <a:pt x="11" y="1"/>
                    <a:pt x="11" y="2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7" name="ïṡļîḑé">
              <a:extLst>
                <a:ext uri="{FF2B5EF4-FFF2-40B4-BE49-F238E27FC236}">
                  <a16:creationId xmlns:a16="http://schemas.microsoft.com/office/drawing/2014/main" id="{4CF1773C-D1F4-F7CA-FA60-5282FCBA850A}"/>
                </a:ext>
              </a:extLst>
            </p:cNvPr>
            <p:cNvSpPr/>
            <p:nvPr/>
          </p:nvSpPr>
          <p:spPr bwMode="auto">
            <a:xfrm>
              <a:off x="6122194" y="5695750"/>
              <a:ext cx="73025" cy="20637"/>
            </a:xfrm>
            <a:custGeom>
              <a:avLst/>
              <a:gdLst>
                <a:gd name="T0" fmla="*/ 11 w 11"/>
                <a:gd name="T1" fmla="*/ 2 h 3"/>
                <a:gd name="T2" fmla="*/ 10 w 11"/>
                <a:gd name="T3" fmla="*/ 3 h 3"/>
                <a:gd name="T4" fmla="*/ 2 w 11"/>
                <a:gd name="T5" fmla="*/ 3 h 3"/>
                <a:gd name="T6" fmla="*/ 0 w 11"/>
                <a:gd name="T7" fmla="*/ 2 h 3"/>
                <a:gd name="T8" fmla="*/ 0 w 11"/>
                <a:gd name="T9" fmla="*/ 2 h 3"/>
                <a:gd name="T10" fmla="*/ 2 w 11"/>
                <a:gd name="T11" fmla="*/ 0 h 3"/>
                <a:gd name="T12" fmla="*/ 10 w 11"/>
                <a:gd name="T13" fmla="*/ 0 h 3"/>
                <a:gd name="T14" fmla="*/ 11 w 11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3">
                  <a:moveTo>
                    <a:pt x="11" y="2"/>
                  </a:moveTo>
                  <a:cubicBezTo>
                    <a:pt x="11" y="2"/>
                    <a:pt x="11" y="3"/>
                    <a:pt x="10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1" y="0"/>
                    <a:pt x="11" y="1"/>
                    <a:pt x="11" y="2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8" name="iŝ1ídè">
              <a:extLst>
                <a:ext uri="{FF2B5EF4-FFF2-40B4-BE49-F238E27FC236}">
                  <a16:creationId xmlns:a16="http://schemas.microsoft.com/office/drawing/2014/main" id="{4F3BB863-7101-6453-67D7-C3AF4EFAE3D2}"/>
                </a:ext>
              </a:extLst>
            </p:cNvPr>
            <p:cNvSpPr/>
            <p:nvPr/>
          </p:nvSpPr>
          <p:spPr bwMode="auto">
            <a:xfrm>
              <a:off x="5212556" y="4878188"/>
              <a:ext cx="1758950" cy="250825"/>
            </a:xfrm>
            <a:custGeom>
              <a:avLst/>
              <a:gdLst>
                <a:gd name="T0" fmla="*/ 1108 w 1108"/>
                <a:gd name="T1" fmla="*/ 158 h 158"/>
                <a:gd name="T2" fmla="*/ 0 w 1108"/>
                <a:gd name="T3" fmla="*/ 158 h 158"/>
                <a:gd name="T4" fmla="*/ 196 w 1108"/>
                <a:gd name="T5" fmla="*/ 0 h 158"/>
                <a:gd name="T6" fmla="*/ 918 w 1108"/>
                <a:gd name="T7" fmla="*/ 0 h 158"/>
                <a:gd name="T8" fmla="*/ 1108 w 1108"/>
                <a:gd name="T9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8" h="158">
                  <a:moveTo>
                    <a:pt x="1108" y="158"/>
                  </a:moveTo>
                  <a:lnTo>
                    <a:pt x="0" y="158"/>
                  </a:lnTo>
                  <a:lnTo>
                    <a:pt x="196" y="0"/>
                  </a:lnTo>
                  <a:lnTo>
                    <a:pt x="918" y="0"/>
                  </a:lnTo>
                  <a:lnTo>
                    <a:pt x="1108" y="158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9" name="íş1ïḑé">
              <a:extLst>
                <a:ext uri="{FF2B5EF4-FFF2-40B4-BE49-F238E27FC236}">
                  <a16:creationId xmlns:a16="http://schemas.microsoft.com/office/drawing/2014/main" id="{16F92250-A4AD-AFC7-1025-732518E4B05B}"/>
                </a:ext>
              </a:extLst>
            </p:cNvPr>
            <p:cNvSpPr/>
            <p:nvPr/>
          </p:nvSpPr>
          <p:spPr bwMode="auto">
            <a:xfrm>
              <a:off x="5212556" y="5082975"/>
              <a:ext cx="1758950" cy="46037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0" name="išlïḓe">
              <a:extLst>
                <a:ext uri="{FF2B5EF4-FFF2-40B4-BE49-F238E27FC236}">
                  <a16:creationId xmlns:a16="http://schemas.microsoft.com/office/drawing/2014/main" id="{13F998F1-887C-BADF-BB12-1BF8FFBA2F47}"/>
                </a:ext>
              </a:extLst>
            </p:cNvPr>
            <p:cNvSpPr/>
            <p:nvPr/>
          </p:nvSpPr>
          <p:spPr bwMode="auto">
            <a:xfrm>
              <a:off x="3480594" y="3184325"/>
              <a:ext cx="5230812" cy="23177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1" name="ïṥľíḑê">
              <a:extLst>
                <a:ext uri="{FF2B5EF4-FFF2-40B4-BE49-F238E27FC236}">
                  <a16:creationId xmlns:a16="http://schemas.microsoft.com/office/drawing/2014/main" id="{9C819F5C-457E-8543-1A17-7F1F0856A3FA}"/>
                </a:ext>
              </a:extLst>
            </p:cNvPr>
            <p:cNvSpPr/>
            <p:nvPr/>
          </p:nvSpPr>
          <p:spPr bwMode="auto">
            <a:xfrm>
              <a:off x="3480594" y="2169913"/>
              <a:ext cx="5230812" cy="230187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2" name="ísļîḍé">
              <a:extLst>
                <a:ext uri="{FF2B5EF4-FFF2-40B4-BE49-F238E27FC236}">
                  <a16:creationId xmlns:a16="http://schemas.microsoft.com/office/drawing/2014/main" id="{4752C3D7-5548-E28B-F9E1-D1F4E383EDDB}"/>
                </a:ext>
              </a:extLst>
            </p:cNvPr>
            <p:cNvSpPr/>
            <p:nvPr/>
          </p:nvSpPr>
          <p:spPr bwMode="auto">
            <a:xfrm>
              <a:off x="3928269" y="2485825"/>
              <a:ext cx="290512" cy="612775"/>
            </a:xfrm>
            <a:prstGeom prst="rect">
              <a:avLst/>
            </a:prstGeom>
            <a:solidFill>
              <a:srgbClr val="B4F2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3" name="ï$ḻîdê">
              <a:extLst>
                <a:ext uri="{FF2B5EF4-FFF2-40B4-BE49-F238E27FC236}">
                  <a16:creationId xmlns:a16="http://schemas.microsoft.com/office/drawing/2014/main" id="{D8B50EC1-0BD1-FFBB-1BB4-313149282752}"/>
                </a:ext>
              </a:extLst>
            </p:cNvPr>
            <p:cNvSpPr/>
            <p:nvPr/>
          </p:nvSpPr>
          <p:spPr bwMode="auto">
            <a:xfrm>
              <a:off x="3928269" y="2485825"/>
              <a:ext cx="290512" cy="612775"/>
            </a:xfrm>
            <a:prstGeom prst="rect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4" name="î$ḷïdé">
              <a:extLst>
                <a:ext uri="{FF2B5EF4-FFF2-40B4-BE49-F238E27FC236}">
                  <a16:creationId xmlns:a16="http://schemas.microsoft.com/office/drawing/2014/main" id="{A674ADD7-BFF1-5954-9AD2-E01DF1AC43C0}"/>
                </a:ext>
              </a:extLst>
            </p:cNvPr>
            <p:cNvSpPr/>
            <p:nvPr/>
          </p:nvSpPr>
          <p:spPr bwMode="auto">
            <a:xfrm>
              <a:off x="4733131" y="2485825"/>
              <a:ext cx="288925" cy="612775"/>
            </a:xfrm>
            <a:prstGeom prst="rect">
              <a:avLst/>
            </a:prstGeom>
            <a:solidFill>
              <a:srgbClr val="B4F2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5" name="ïṥḷîḓé">
              <a:extLst>
                <a:ext uri="{FF2B5EF4-FFF2-40B4-BE49-F238E27FC236}">
                  <a16:creationId xmlns:a16="http://schemas.microsoft.com/office/drawing/2014/main" id="{067C9335-7E36-65BE-1DE0-11567EEAA31C}"/>
                </a:ext>
              </a:extLst>
            </p:cNvPr>
            <p:cNvSpPr/>
            <p:nvPr/>
          </p:nvSpPr>
          <p:spPr bwMode="auto">
            <a:xfrm>
              <a:off x="4733131" y="2485825"/>
              <a:ext cx="288925" cy="612775"/>
            </a:xfrm>
            <a:prstGeom prst="rect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6" name="ïSļîḑê">
              <a:extLst>
                <a:ext uri="{FF2B5EF4-FFF2-40B4-BE49-F238E27FC236}">
                  <a16:creationId xmlns:a16="http://schemas.microsoft.com/office/drawing/2014/main" id="{B9344EEF-4C95-83F7-3280-30DF3CAC98C8}"/>
                </a:ext>
              </a:extLst>
            </p:cNvPr>
            <p:cNvSpPr/>
            <p:nvPr/>
          </p:nvSpPr>
          <p:spPr bwMode="auto">
            <a:xfrm>
              <a:off x="5542756" y="2485825"/>
              <a:ext cx="290512" cy="612775"/>
            </a:xfrm>
            <a:prstGeom prst="rect">
              <a:avLst/>
            </a:prstGeom>
            <a:solidFill>
              <a:srgbClr val="B4F2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7" name="íṣ1idê">
              <a:extLst>
                <a:ext uri="{FF2B5EF4-FFF2-40B4-BE49-F238E27FC236}">
                  <a16:creationId xmlns:a16="http://schemas.microsoft.com/office/drawing/2014/main" id="{43FEDA36-742E-BE36-0621-7163DE064F4E}"/>
                </a:ext>
              </a:extLst>
            </p:cNvPr>
            <p:cNvSpPr/>
            <p:nvPr/>
          </p:nvSpPr>
          <p:spPr bwMode="auto">
            <a:xfrm>
              <a:off x="5542756" y="2485825"/>
              <a:ext cx="290512" cy="612775"/>
            </a:xfrm>
            <a:prstGeom prst="rect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8" name="îŝľîdè">
              <a:extLst>
                <a:ext uri="{FF2B5EF4-FFF2-40B4-BE49-F238E27FC236}">
                  <a16:creationId xmlns:a16="http://schemas.microsoft.com/office/drawing/2014/main" id="{D1C5B87A-FCCB-1BA6-F0F6-EBC6ED5D25FC}"/>
                </a:ext>
              </a:extLst>
            </p:cNvPr>
            <p:cNvSpPr/>
            <p:nvPr/>
          </p:nvSpPr>
          <p:spPr bwMode="auto">
            <a:xfrm>
              <a:off x="6352381" y="2485825"/>
              <a:ext cx="290512" cy="612775"/>
            </a:xfrm>
            <a:prstGeom prst="rect">
              <a:avLst/>
            </a:prstGeom>
            <a:solidFill>
              <a:srgbClr val="B4F2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9" name="îṩḷíḍé">
              <a:extLst>
                <a:ext uri="{FF2B5EF4-FFF2-40B4-BE49-F238E27FC236}">
                  <a16:creationId xmlns:a16="http://schemas.microsoft.com/office/drawing/2014/main" id="{22E7AE8F-FD7A-6AC3-833A-2B033B954A92}"/>
                </a:ext>
              </a:extLst>
            </p:cNvPr>
            <p:cNvSpPr/>
            <p:nvPr/>
          </p:nvSpPr>
          <p:spPr bwMode="auto">
            <a:xfrm>
              <a:off x="6352381" y="2485825"/>
              <a:ext cx="290512" cy="612775"/>
            </a:xfrm>
            <a:prstGeom prst="rect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0" name="í$ľïḍe">
              <a:extLst>
                <a:ext uri="{FF2B5EF4-FFF2-40B4-BE49-F238E27FC236}">
                  <a16:creationId xmlns:a16="http://schemas.microsoft.com/office/drawing/2014/main" id="{71584545-29D5-8E1F-2B89-A6EB777FB023}"/>
                </a:ext>
              </a:extLst>
            </p:cNvPr>
            <p:cNvSpPr/>
            <p:nvPr/>
          </p:nvSpPr>
          <p:spPr bwMode="auto">
            <a:xfrm>
              <a:off x="7163594" y="2485825"/>
              <a:ext cx="288925" cy="612775"/>
            </a:xfrm>
            <a:prstGeom prst="rect">
              <a:avLst/>
            </a:prstGeom>
            <a:solidFill>
              <a:srgbClr val="B4F2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1" name="iṧľïďè">
              <a:extLst>
                <a:ext uri="{FF2B5EF4-FFF2-40B4-BE49-F238E27FC236}">
                  <a16:creationId xmlns:a16="http://schemas.microsoft.com/office/drawing/2014/main" id="{5315AE26-DEEC-FCF4-8D0A-62540D0DDFC5}"/>
                </a:ext>
              </a:extLst>
            </p:cNvPr>
            <p:cNvSpPr/>
            <p:nvPr/>
          </p:nvSpPr>
          <p:spPr bwMode="auto">
            <a:xfrm>
              <a:off x="7163594" y="2485825"/>
              <a:ext cx="288925" cy="612775"/>
            </a:xfrm>
            <a:prstGeom prst="rect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2" name="ï$ļïḋé">
              <a:extLst>
                <a:ext uri="{FF2B5EF4-FFF2-40B4-BE49-F238E27FC236}">
                  <a16:creationId xmlns:a16="http://schemas.microsoft.com/office/drawing/2014/main" id="{3B1459D2-D113-5790-E9AE-2678B86A81B4}"/>
                </a:ext>
              </a:extLst>
            </p:cNvPr>
            <p:cNvSpPr/>
            <p:nvPr/>
          </p:nvSpPr>
          <p:spPr bwMode="auto">
            <a:xfrm>
              <a:off x="7966869" y="2485825"/>
              <a:ext cx="290512" cy="612775"/>
            </a:xfrm>
            <a:prstGeom prst="rect">
              <a:avLst/>
            </a:prstGeom>
            <a:solidFill>
              <a:srgbClr val="B4F2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3" name="îś1îdè">
              <a:extLst>
                <a:ext uri="{FF2B5EF4-FFF2-40B4-BE49-F238E27FC236}">
                  <a16:creationId xmlns:a16="http://schemas.microsoft.com/office/drawing/2014/main" id="{5649135B-FD67-C939-2430-5B4D3DDF9F5D}"/>
                </a:ext>
              </a:extLst>
            </p:cNvPr>
            <p:cNvSpPr/>
            <p:nvPr/>
          </p:nvSpPr>
          <p:spPr bwMode="auto">
            <a:xfrm>
              <a:off x="7966869" y="2485825"/>
              <a:ext cx="290512" cy="612775"/>
            </a:xfrm>
            <a:prstGeom prst="rect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4" name="iṩľíďe">
              <a:extLst>
                <a:ext uri="{FF2B5EF4-FFF2-40B4-BE49-F238E27FC236}">
                  <a16:creationId xmlns:a16="http://schemas.microsoft.com/office/drawing/2014/main" id="{BF1DC7A0-0BE8-1EA7-5B0F-8A6373309B51}"/>
                </a:ext>
              </a:extLst>
            </p:cNvPr>
            <p:cNvSpPr/>
            <p:nvPr/>
          </p:nvSpPr>
          <p:spPr bwMode="auto">
            <a:xfrm>
              <a:off x="5252244" y="3759000"/>
              <a:ext cx="290512" cy="830262"/>
            </a:xfrm>
            <a:prstGeom prst="rect">
              <a:avLst/>
            </a:prstGeom>
            <a:solidFill>
              <a:srgbClr val="B4F2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5" name="ïṩļïḋè">
              <a:extLst>
                <a:ext uri="{FF2B5EF4-FFF2-40B4-BE49-F238E27FC236}">
                  <a16:creationId xmlns:a16="http://schemas.microsoft.com/office/drawing/2014/main" id="{56F30EF5-F02E-A1C1-4DC9-3BBA56CA67A1}"/>
                </a:ext>
              </a:extLst>
            </p:cNvPr>
            <p:cNvSpPr/>
            <p:nvPr/>
          </p:nvSpPr>
          <p:spPr bwMode="auto">
            <a:xfrm>
              <a:off x="5252244" y="3759000"/>
              <a:ext cx="290512" cy="830262"/>
            </a:xfrm>
            <a:prstGeom prst="rect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6" name="îṩlidè">
              <a:extLst>
                <a:ext uri="{FF2B5EF4-FFF2-40B4-BE49-F238E27FC236}">
                  <a16:creationId xmlns:a16="http://schemas.microsoft.com/office/drawing/2014/main" id="{A39EBC61-F15C-47FB-7906-DADBA5495C95}"/>
                </a:ext>
              </a:extLst>
            </p:cNvPr>
            <p:cNvSpPr/>
            <p:nvPr/>
          </p:nvSpPr>
          <p:spPr bwMode="auto">
            <a:xfrm>
              <a:off x="5220494" y="4589263"/>
              <a:ext cx="349250" cy="52387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7" name="íṧḻïḑê">
              <a:extLst>
                <a:ext uri="{FF2B5EF4-FFF2-40B4-BE49-F238E27FC236}">
                  <a16:creationId xmlns:a16="http://schemas.microsoft.com/office/drawing/2014/main" id="{93A5BF56-B434-B4E6-5E5A-E453A52FC351}"/>
                </a:ext>
              </a:extLst>
            </p:cNvPr>
            <p:cNvSpPr/>
            <p:nvPr/>
          </p:nvSpPr>
          <p:spPr bwMode="auto">
            <a:xfrm>
              <a:off x="5252244" y="3844725"/>
              <a:ext cx="290512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8" name="îṧliḓe">
              <a:extLst>
                <a:ext uri="{FF2B5EF4-FFF2-40B4-BE49-F238E27FC236}">
                  <a16:creationId xmlns:a16="http://schemas.microsoft.com/office/drawing/2014/main" id="{FA4B2E62-3026-32A0-382A-B0FE37AF19B6}"/>
                </a:ext>
              </a:extLst>
            </p:cNvPr>
            <p:cNvSpPr/>
            <p:nvPr/>
          </p:nvSpPr>
          <p:spPr bwMode="auto">
            <a:xfrm>
              <a:off x="5252244" y="3976488"/>
              <a:ext cx="290512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9" name="îṥ1iḑê">
              <a:extLst>
                <a:ext uri="{FF2B5EF4-FFF2-40B4-BE49-F238E27FC236}">
                  <a16:creationId xmlns:a16="http://schemas.microsoft.com/office/drawing/2014/main" id="{1257F268-6CBA-34D4-B7EA-16047B5ECEFF}"/>
                </a:ext>
              </a:extLst>
            </p:cNvPr>
            <p:cNvSpPr/>
            <p:nvPr/>
          </p:nvSpPr>
          <p:spPr bwMode="auto">
            <a:xfrm>
              <a:off x="5252244" y="4108250"/>
              <a:ext cx="290512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0" name="îṧḻíďè">
              <a:extLst>
                <a:ext uri="{FF2B5EF4-FFF2-40B4-BE49-F238E27FC236}">
                  <a16:creationId xmlns:a16="http://schemas.microsoft.com/office/drawing/2014/main" id="{56DE38BC-D884-9289-880B-A01EAABF027A}"/>
                </a:ext>
              </a:extLst>
            </p:cNvPr>
            <p:cNvSpPr/>
            <p:nvPr/>
          </p:nvSpPr>
          <p:spPr bwMode="auto">
            <a:xfrm>
              <a:off x="5252244" y="4240013"/>
              <a:ext cx="290512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1" name="ïSḻiḍê">
              <a:extLst>
                <a:ext uri="{FF2B5EF4-FFF2-40B4-BE49-F238E27FC236}">
                  <a16:creationId xmlns:a16="http://schemas.microsoft.com/office/drawing/2014/main" id="{5E530094-2075-AE82-456E-EE00B5D29A7D}"/>
                </a:ext>
              </a:extLst>
            </p:cNvPr>
            <p:cNvSpPr/>
            <p:nvPr/>
          </p:nvSpPr>
          <p:spPr bwMode="auto">
            <a:xfrm>
              <a:off x="5252244" y="4371775"/>
              <a:ext cx="290512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2" name="íṣlïḋè">
              <a:extLst>
                <a:ext uri="{FF2B5EF4-FFF2-40B4-BE49-F238E27FC236}">
                  <a16:creationId xmlns:a16="http://schemas.microsoft.com/office/drawing/2014/main" id="{82E42BB0-E760-9350-5700-FC519CD064C6}"/>
                </a:ext>
              </a:extLst>
            </p:cNvPr>
            <p:cNvSpPr/>
            <p:nvPr/>
          </p:nvSpPr>
          <p:spPr bwMode="auto">
            <a:xfrm>
              <a:off x="5252244" y="4497188"/>
              <a:ext cx="290512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3" name="îśḻîḓe">
              <a:extLst>
                <a:ext uri="{FF2B5EF4-FFF2-40B4-BE49-F238E27FC236}">
                  <a16:creationId xmlns:a16="http://schemas.microsoft.com/office/drawing/2014/main" id="{8B8D1F53-F81B-53B4-2AD6-047D2ADDFA33}"/>
                </a:ext>
              </a:extLst>
            </p:cNvPr>
            <p:cNvSpPr/>
            <p:nvPr/>
          </p:nvSpPr>
          <p:spPr bwMode="auto">
            <a:xfrm>
              <a:off x="5398294" y="3759000"/>
              <a:ext cx="0" cy="830262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4" name="iṧḷíḍé">
              <a:extLst>
                <a:ext uri="{FF2B5EF4-FFF2-40B4-BE49-F238E27FC236}">
                  <a16:creationId xmlns:a16="http://schemas.microsoft.com/office/drawing/2014/main" id="{694B9486-E4D4-B7A2-FDF8-6A8D082C08C2}"/>
                </a:ext>
              </a:extLst>
            </p:cNvPr>
            <p:cNvSpPr/>
            <p:nvPr/>
          </p:nvSpPr>
          <p:spPr bwMode="auto">
            <a:xfrm>
              <a:off x="5714206" y="3759000"/>
              <a:ext cx="288925" cy="830262"/>
            </a:xfrm>
            <a:prstGeom prst="rect">
              <a:avLst/>
            </a:prstGeom>
            <a:solidFill>
              <a:srgbClr val="B4F2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5" name="iṥḻiḑè">
              <a:extLst>
                <a:ext uri="{FF2B5EF4-FFF2-40B4-BE49-F238E27FC236}">
                  <a16:creationId xmlns:a16="http://schemas.microsoft.com/office/drawing/2014/main" id="{564658F2-82E2-DDD9-CE30-FC7133E2418A}"/>
                </a:ext>
              </a:extLst>
            </p:cNvPr>
            <p:cNvSpPr/>
            <p:nvPr/>
          </p:nvSpPr>
          <p:spPr bwMode="auto">
            <a:xfrm>
              <a:off x="5714206" y="3759000"/>
              <a:ext cx="288925" cy="830262"/>
            </a:xfrm>
            <a:prstGeom prst="rect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6" name="í$ḷídé">
              <a:extLst>
                <a:ext uri="{FF2B5EF4-FFF2-40B4-BE49-F238E27FC236}">
                  <a16:creationId xmlns:a16="http://schemas.microsoft.com/office/drawing/2014/main" id="{94C65161-9BB4-CF6F-694C-F18B98C0A4F6}"/>
                </a:ext>
              </a:extLst>
            </p:cNvPr>
            <p:cNvSpPr/>
            <p:nvPr/>
          </p:nvSpPr>
          <p:spPr bwMode="auto">
            <a:xfrm>
              <a:off x="5687219" y="4589263"/>
              <a:ext cx="349250" cy="52387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7" name="ïṩľíďe">
              <a:extLst>
                <a:ext uri="{FF2B5EF4-FFF2-40B4-BE49-F238E27FC236}">
                  <a16:creationId xmlns:a16="http://schemas.microsoft.com/office/drawing/2014/main" id="{337C08BD-CAC4-6FF0-BC3F-37C93544F2D2}"/>
                </a:ext>
              </a:extLst>
            </p:cNvPr>
            <p:cNvSpPr/>
            <p:nvPr/>
          </p:nvSpPr>
          <p:spPr bwMode="auto">
            <a:xfrm>
              <a:off x="5714206" y="3844725"/>
              <a:ext cx="288925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8" name="ïŝlïḍè">
              <a:extLst>
                <a:ext uri="{FF2B5EF4-FFF2-40B4-BE49-F238E27FC236}">
                  <a16:creationId xmlns:a16="http://schemas.microsoft.com/office/drawing/2014/main" id="{55A3BDA5-FD1A-56E2-0252-6217843CA315}"/>
                </a:ext>
              </a:extLst>
            </p:cNvPr>
            <p:cNvSpPr/>
            <p:nvPr/>
          </p:nvSpPr>
          <p:spPr bwMode="auto">
            <a:xfrm>
              <a:off x="5714206" y="3976488"/>
              <a:ext cx="288925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9" name="iş1ïḋe">
              <a:extLst>
                <a:ext uri="{FF2B5EF4-FFF2-40B4-BE49-F238E27FC236}">
                  <a16:creationId xmlns:a16="http://schemas.microsoft.com/office/drawing/2014/main" id="{EDC34A98-2E16-67F7-3E59-A7A73C7D9BF2}"/>
                </a:ext>
              </a:extLst>
            </p:cNvPr>
            <p:cNvSpPr/>
            <p:nvPr/>
          </p:nvSpPr>
          <p:spPr bwMode="auto">
            <a:xfrm>
              <a:off x="5714206" y="4108250"/>
              <a:ext cx="288925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0" name="îṩļíďê">
              <a:extLst>
                <a:ext uri="{FF2B5EF4-FFF2-40B4-BE49-F238E27FC236}">
                  <a16:creationId xmlns:a16="http://schemas.microsoft.com/office/drawing/2014/main" id="{E802975E-4C63-82C5-EC29-71A11FB19530}"/>
                </a:ext>
              </a:extLst>
            </p:cNvPr>
            <p:cNvSpPr/>
            <p:nvPr/>
          </p:nvSpPr>
          <p:spPr bwMode="auto">
            <a:xfrm>
              <a:off x="5714206" y="4240013"/>
              <a:ext cx="288925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1" name="ïs1ïḍe">
              <a:extLst>
                <a:ext uri="{FF2B5EF4-FFF2-40B4-BE49-F238E27FC236}">
                  <a16:creationId xmlns:a16="http://schemas.microsoft.com/office/drawing/2014/main" id="{F7FDC5EF-3911-8E3A-1F54-F51990F5FBCD}"/>
                </a:ext>
              </a:extLst>
            </p:cNvPr>
            <p:cNvSpPr/>
            <p:nvPr/>
          </p:nvSpPr>
          <p:spPr bwMode="auto">
            <a:xfrm>
              <a:off x="5714206" y="4371775"/>
              <a:ext cx="288925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2" name="îS1íḓe">
              <a:extLst>
                <a:ext uri="{FF2B5EF4-FFF2-40B4-BE49-F238E27FC236}">
                  <a16:creationId xmlns:a16="http://schemas.microsoft.com/office/drawing/2014/main" id="{20C8F2BD-8126-A950-E616-4CD8E307F393}"/>
                </a:ext>
              </a:extLst>
            </p:cNvPr>
            <p:cNvSpPr/>
            <p:nvPr/>
          </p:nvSpPr>
          <p:spPr bwMode="auto">
            <a:xfrm>
              <a:off x="5714206" y="4497188"/>
              <a:ext cx="288925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3" name="îṣḻîḑé">
              <a:extLst>
                <a:ext uri="{FF2B5EF4-FFF2-40B4-BE49-F238E27FC236}">
                  <a16:creationId xmlns:a16="http://schemas.microsoft.com/office/drawing/2014/main" id="{5E2777E8-8414-1A42-B9A5-432B6D9504C5}"/>
                </a:ext>
              </a:extLst>
            </p:cNvPr>
            <p:cNvSpPr/>
            <p:nvPr/>
          </p:nvSpPr>
          <p:spPr bwMode="auto">
            <a:xfrm>
              <a:off x="5858669" y="3759000"/>
              <a:ext cx="0" cy="830262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4" name="íṩ1îdé">
              <a:extLst>
                <a:ext uri="{FF2B5EF4-FFF2-40B4-BE49-F238E27FC236}">
                  <a16:creationId xmlns:a16="http://schemas.microsoft.com/office/drawing/2014/main" id="{72B958CD-C467-9DF7-000F-34A182EA9C5A}"/>
                </a:ext>
              </a:extLst>
            </p:cNvPr>
            <p:cNvSpPr/>
            <p:nvPr/>
          </p:nvSpPr>
          <p:spPr bwMode="auto">
            <a:xfrm>
              <a:off x="6180931" y="3759000"/>
              <a:ext cx="290512" cy="830262"/>
            </a:xfrm>
            <a:prstGeom prst="rect">
              <a:avLst/>
            </a:prstGeom>
            <a:solidFill>
              <a:srgbClr val="B4F2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5" name="iṩḻîḓé">
              <a:extLst>
                <a:ext uri="{FF2B5EF4-FFF2-40B4-BE49-F238E27FC236}">
                  <a16:creationId xmlns:a16="http://schemas.microsoft.com/office/drawing/2014/main" id="{85A107BF-00D7-E9F7-97A1-CD14A5240B29}"/>
                </a:ext>
              </a:extLst>
            </p:cNvPr>
            <p:cNvSpPr/>
            <p:nvPr/>
          </p:nvSpPr>
          <p:spPr bwMode="auto">
            <a:xfrm>
              <a:off x="6180931" y="3759000"/>
              <a:ext cx="290512" cy="830262"/>
            </a:xfrm>
            <a:prstGeom prst="rect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6" name="ïṣľîḑé">
              <a:extLst>
                <a:ext uri="{FF2B5EF4-FFF2-40B4-BE49-F238E27FC236}">
                  <a16:creationId xmlns:a16="http://schemas.microsoft.com/office/drawing/2014/main" id="{84B555FD-0D46-1014-790D-7B5E25DFE737}"/>
                </a:ext>
              </a:extLst>
            </p:cNvPr>
            <p:cNvSpPr/>
            <p:nvPr/>
          </p:nvSpPr>
          <p:spPr bwMode="auto">
            <a:xfrm>
              <a:off x="6155531" y="4589263"/>
              <a:ext cx="349250" cy="52387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7" name="işliḋè">
              <a:extLst>
                <a:ext uri="{FF2B5EF4-FFF2-40B4-BE49-F238E27FC236}">
                  <a16:creationId xmlns:a16="http://schemas.microsoft.com/office/drawing/2014/main" id="{A076BCFC-9D43-1AF4-0A33-ABEFC0C6756B}"/>
                </a:ext>
              </a:extLst>
            </p:cNvPr>
            <p:cNvSpPr/>
            <p:nvPr/>
          </p:nvSpPr>
          <p:spPr bwMode="auto">
            <a:xfrm>
              <a:off x="6180931" y="3844725"/>
              <a:ext cx="290512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8" name="iṧlïḋé">
              <a:extLst>
                <a:ext uri="{FF2B5EF4-FFF2-40B4-BE49-F238E27FC236}">
                  <a16:creationId xmlns:a16="http://schemas.microsoft.com/office/drawing/2014/main" id="{F42F39A6-3780-31F8-4B3E-0635333030B7}"/>
                </a:ext>
              </a:extLst>
            </p:cNvPr>
            <p:cNvSpPr/>
            <p:nvPr/>
          </p:nvSpPr>
          <p:spPr bwMode="auto">
            <a:xfrm>
              <a:off x="6180931" y="3976488"/>
              <a:ext cx="290512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9" name="íşḻïďé">
              <a:extLst>
                <a:ext uri="{FF2B5EF4-FFF2-40B4-BE49-F238E27FC236}">
                  <a16:creationId xmlns:a16="http://schemas.microsoft.com/office/drawing/2014/main" id="{0E783F07-9225-A154-940D-6DE84637DC7B}"/>
                </a:ext>
              </a:extLst>
            </p:cNvPr>
            <p:cNvSpPr/>
            <p:nvPr/>
          </p:nvSpPr>
          <p:spPr bwMode="auto">
            <a:xfrm>
              <a:off x="6180931" y="4108250"/>
              <a:ext cx="290512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0" name="îs1íďê">
              <a:extLst>
                <a:ext uri="{FF2B5EF4-FFF2-40B4-BE49-F238E27FC236}">
                  <a16:creationId xmlns:a16="http://schemas.microsoft.com/office/drawing/2014/main" id="{02A53384-557D-A210-5DC3-41D3EFB6D566}"/>
                </a:ext>
              </a:extLst>
            </p:cNvPr>
            <p:cNvSpPr/>
            <p:nvPr/>
          </p:nvSpPr>
          <p:spPr bwMode="auto">
            <a:xfrm>
              <a:off x="6180931" y="4240013"/>
              <a:ext cx="290512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1" name="işlíḍe">
              <a:extLst>
                <a:ext uri="{FF2B5EF4-FFF2-40B4-BE49-F238E27FC236}">
                  <a16:creationId xmlns:a16="http://schemas.microsoft.com/office/drawing/2014/main" id="{394CE9BC-9A37-FE62-848A-4041D7E1688D}"/>
                </a:ext>
              </a:extLst>
            </p:cNvPr>
            <p:cNvSpPr/>
            <p:nvPr/>
          </p:nvSpPr>
          <p:spPr bwMode="auto">
            <a:xfrm>
              <a:off x="6180931" y="4371775"/>
              <a:ext cx="290512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2" name="ïSḻiḑé">
              <a:extLst>
                <a:ext uri="{FF2B5EF4-FFF2-40B4-BE49-F238E27FC236}">
                  <a16:creationId xmlns:a16="http://schemas.microsoft.com/office/drawing/2014/main" id="{2AE2F5B0-C83E-9946-36A1-8744493D1739}"/>
                </a:ext>
              </a:extLst>
            </p:cNvPr>
            <p:cNvSpPr/>
            <p:nvPr/>
          </p:nvSpPr>
          <p:spPr bwMode="auto">
            <a:xfrm>
              <a:off x="6180931" y="4497188"/>
              <a:ext cx="290512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3" name="îslîḑè">
              <a:extLst>
                <a:ext uri="{FF2B5EF4-FFF2-40B4-BE49-F238E27FC236}">
                  <a16:creationId xmlns:a16="http://schemas.microsoft.com/office/drawing/2014/main" id="{018F8F2D-AD27-5933-5E39-B89125046F40}"/>
                </a:ext>
              </a:extLst>
            </p:cNvPr>
            <p:cNvSpPr/>
            <p:nvPr/>
          </p:nvSpPr>
          <p:spPr bwMode="auto">
            <a:xfrm>
              <a:off x="6326981" y="3759000"/>
              <a:ext cx="0" cy="830262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4" name="í$líḋê">
              <a:extLst>
                <a:ext uri="{FF2B5EF4-FFF2-40B4-BE49-F238E27FC236}">
                  <a16:creationId xmlns:a16="http://schemas.microsoft.com/office/drawing/2014/main" id="{DCEEB540-9CC3-ED44-80EC-DD1066315B2E}"/>
                </a:ext>
              </a:extLst>
            </p:cNvPr>
            <p:cNvSpPr/>
            <p:nvPr/>
          </p:nvSpPr>
          <p:spPr bwMode="auto">
            <a:xfrm>
              <a:off x="6649244" y="3759000"/>
              <a:ext cx="290512" cy="830262"/>
            </a:xfrm>
            <a:prstGeom prst="rect">
              <a:avLst/>
            </a:prstGeom>
            <a:solidFill>
              <a:srgbClr val="B4F2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5" name="ïsḷïďè">
              <a:extLst>
                <a:ext uri="{FF2B5EF4-FFF2-40B4-BE49-F238E27FC236}">
                  <a16:creationId xmlns:a16="http://schemas.microsoft.com/office/drawing/2014/main" id="{FDB54EAA-E13F-33F0-549A-B38980C30501}"/>
                </a:ext>
              </a:extLst>
            </p:cNvPr>
            <p:cNvSpPr/>
            <p:nvPr/>
          </p:nvSpPr>
          <p:spPr bwMode="auto">
            <a:xfrm>
              <a:off x="6649244" y="3759000"/>
              <a:ext cx="290512" cy="830262"/>
            </a:xfrm>
            <a:prstGeom prst="rect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6" name="îṣ1idè">
              <a:extLst>
                <a:ext uri="{FF2B5EF4-FFF2-40B4-BE49-F238E27FC236}">
                  <a16:creationId xmlns:a16="http://schemas.microsoft.com/office/drawing/2014/main" id="{6EBBB036-26C7-16F2-885E-0A38A0915655}"/>
                </a:ext>
              </a:extLst>
            </p:cNvPr>
            <p:cNvSpPr/>
            <p:nvPr/>
          </p:nvSpPr>
          <p:spPr bwMode="auto">
            <a:xfrm>
              <a:off x="6623844" y="4589263"/>
              <a:ext cx="341312" cy="52387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7" name="iŝľide">
              <a:extLst>
                <a:ext uri="{FF2B5EF4-FFF2-40B4-BE49-F238E27FC236}">
                  <a16:creationId xmlns:a16="http://schemas.microsoft.com/office/drawing/2014/main" id="{3085F375-AD5F-C110-9F9A-563899E1A168}"/>
                </a:ext>
              </a:extLst>
            </p:cNvPr>
            <p:cNvSpPr/>
            <p:nvPr/>
          </p:nvSpPr>
          <p:spPr bwMode="auto">
            <a:xfrm>
              <a:off x="6649244" y="3844725"/>
              <a:ext cx="290512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8" name="îsľíḍé">
              <a:extLst>
                <a:ext uri="{FF2B5EF4-FFF2-40B4-BE49-F238E27FC236}">
                  <a16:creationId xmlns:a16="http://schemas.microsoft.com/office/drawing/2014/main" id="{F0214438-9D97-EDAD-E0AB-0EEC9ACA209A}"/>
                </a:ext>
              </a:extLst>
            </p:cNvPr>
            <p:cNvSpPr/>
            <p:nvPr/>
          </p:nvSpPr>
          <p:spPr bwMode="auto">
            <a:xfrm>
              <a:off x="6649244" y="3976488"/>
              <a:ext cx="290512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9" name="ísļîďé">
              <a:extLst>
                <a:ext uri="{FF2B5EF4-FFF2-40B4-BE49-F238E27FC236}">
                  <a16:creationId xmlns:a16="http://schemas.microsoft.com/office/drawing/2014/main" id="{3AB744FD-089C-8945-D8E1-CFB98B0AB321}"/>
                </a:ext>
              </a:extLst>
            </p:cNvPr>
            <p:cNvSpPr/>
            <p:nvPr/>
          </p:nvSpPr>
          <p:spPr bwMode="auto">
            <a:xfrm>
              <a:off x="6649244" y="4108250"/>
              <a:ext cx="290512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0" name="îṧļíḑe">
              <a:extLst>
                <a:ext uri="{FF2B5EF4-FFF2-40B4-BE49-F238E27FC236}">
                  <a16:creationId xmlns:a16="http://schemas.microsoft.com/office/drawing/2014/main" id="{29552B08-71F9-E30D-C351-65A06C881F3B}"/>
                </a:ext>
              </a:extLst>
            </p:cNvPr>
            <p:cNvSpPr/>
            <p:nvPr/>
          </p:nvSpPr>
          <p:spPr bwMode="auto">
            <a:xfrm>
              <a:off x="6649244" y="4240013"/>
              <a:ext cx="290512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1" name="íṧ1îḍê">
              <a:extLst>
                <a:ext uri="{FF2B5EF4-FFF2-40B4-BE49-F238E27FC236}">
                  <a16:creationId xmlns:a16="http://schemas.microsoft.com/office/drawing/2014/main" id="{70E1BFA1-D969-42BA-88AD-13A5A9400029}"/>
                </a:ext>
              </a:extLst>
            </p:cNvPr>
            <p:cNvSpPr/>
            <p:nvPr/>
          </p:nvSpPr>
          <p:spPr bwMode="auto">
            <a:xfrm>
              <a:off x="6649244" y="4371775"/>
              <a:ext cx="290512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2" name="îś1ïḍê">
              <a:extLst>
                <a:ext uri="{FF2B5EF4-FFF2-40B4-BE49-F238E27FC236}">
                  <a16:creationId xmlns:a16="http://schemas.microsoft.com/office/drawing/2014/main" id="{4A2725B6-9D86-1EB1-3C8F-2260BAC55E01}"/>
                </a:ext>
              </a:extLst>
            </p:cNvPr>
            <p:cNvSpPr/>
            <p:nvPr/>
          </p:nvSpPr>
          <p:spPr bwMode="auto">
            <a:xfrm>
              <a:off x="6649244" y="4497188"/>
              <a:ext cx="290512" cy="0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3" name="ïṡ1iḑe">
              <a:extLst>
                <a:ext uri="{FF2B5EF4-FFF2-40B4-BE49-F238E27FC236}">
                  <a16:creationId xmlns:a16="http://schemas.microsoft.com/office/drawing/2014/main" id="{3EA5D4C0-2AFC-B198-E927-4D669FF287FC}"/>
                </a:ext>
              </a:extLst>
            </p:cNvPr>
            <p:cNvSpPr/>
            <p:nvPr/>
          </p:nvSpPr>
          <p:spPr bwMode="auto">
            <a:xfrm>
              <a:off x="6793706" y="3759000"/>
              <a:ext cx="0" cy="830262"/>
            </a:xfrm>
            <a:prstGeom prst="line">
              <a:avLst/>
            </a:prstGeom>
            <a:noFill/>
            <a:ln w="33338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4" name="íṥḷiḑê">
              <a:extLst>
                <a:ext uri="{FF2B5EF4-FFF2-40B4-BE49-F238E27FC236}">
                  <a16:creationId xmlns:a16="http://schemas.microsoft.com/office/drawing/2014/main" id="{325176E3-048A-2D98-C92C-01A4C6540F29}"/>
                </a:ext>
              </a:extLst>
            </p:cNvPr>
            <p:cNvSpPr/>
            <p:nvPr/>
          </p:nvSpPr>
          <p:spPr bwMode="auto">
            <a:xfrm>
              <a:off x="3942556" y="3805038"/>
              <a:ext cx="263525" cy="757237"/>
            </a:xfrm>
            <a:prstGeom prst="rect">
              <a:avLst/>
            </a:prstGeom>
            <a:solidFill>
              <a:srgbClr val="B4F2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5" name="ïsḷíḑè">
              <a:extLst>
                <a:ext uri="{FF2B5EF4-FFF2-40B4-BE49-F238E27FC236}">
                  <a16:creationId xmlns:a16="http://schemas.microsoft.com/office/drawing/2014/main" id="{44CCCA5A-EC89-5E0A-681D-457FD178ABD0}"/>
                </a:ext>
              </a:extLst>
            </p:cNvPr>
            <p:cNvSpPr/>
            <p:nvPr/>
          </p:nvSpPr>
          <p:spPr bwMode="auto">
            <a:xfrm>
              <a:off x="3942556" y="3805038"/>
              <a:ext cx="263525" cy="757237"/>
            </a:xfrm>
            <a:prstGeom prst="rect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6" name="îṧ1iḓè">
              <a:extLst>
                <a:ext uri="{FF2B5EF4-FFF2-40B4-BE49-F238E27FC236}">
                  <a16:creationId xmlns:a16="http://schemas.microsoft.com/office/drawing/2014/main" id="{A7FABC25-6781-363E-85BC-AFD64BCBCFA6}"/>
                </a:ext>
              </a:extLst>
            </p:cNvPr>
            <p:cNvSpPr/>
            <p:nvPr/>
          </p:nvSpPr>
          <p:spPr bwMode="auto">
            <a:xfrm>
              <a:off x="3915569" y="4562275"/>
              <a:ext cx="315912" cy="52387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7" name="ïsļíḓe">
              <a:extLst>
                <a:ext uri="{FF2B5EF4-FFF2-40B4-BE49-F238E27FC236}">
                  <a16:creationId xmlns:a16="http://schemas.microsoft.com/office/drawing/2014/main" id="{D9DC9F21-0A6E-162F-E2A0-1DDAE805A622}"/>
                </a:ext>
              </a:extLst>
            </p:cNvPr>
            <p:cNvSpPr/>
            <p:nvPr/>
          </p:nvSpPr>
          <p:spPr bwMode="auto">
            <a:xfrm>
              <a:off x="3942556" y="3890763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8" name="îṡḷïḑé">
              <a:extLst>
                <a:ext uri="{FF2B5EF4-FFF2-40B4-BE49-F238E27FC236}">
                  <a16:creationId xmlns:a16="http://schemas.microsoft.com/office/drawing/2014/main" id="{00151E49-0BEA-647F-897F-8E4A9860FF64}"/>
                </a:ext>
              </a:extLst>
            </p:cNvPr>
            <p:cNvSpPr/>
            <p:nvPr/>
          </p:nvSpPr>
          <p:spPr bwMode="auto">
            <a:xfrm>
              <a:off x="3942556" y="4008238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9" name="íṥlíďe">
              <a:extLst>
                <a:ext uri="{FF2B5EF4-FFF2-40B4-BE49-F238E27FC236}">
                  <a16:creationId xmlns:a16="http://schemas.microsoft.com/office/drawing/2014/main" id="{44A1C476-6107-A68D-F99C-7F7F9662E8F3}"/>
                </a:ext>
              </a:extLst>
            </p:cNvPr>
            <p:cNvSpPr/>
            <p:nvPr/>
          </p:nvSpPr>
          <p:spPr bwMode="auto">
            <a:xfrm>
              <a:off x="3942556" y="4127300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0" name="íṡlíḓè">
              <a:extLst>
                <a:ext uri="{FF2B5EF4-FFF2-40B4-BE49-F238E27FC236}">
                  <a16:creationId xmlns:a16="http://schemas.microsoft.com/office/drawing/2014/main" id="{D9168813-C1C8-7BC3-A108-CE7D45192C49}"/>
                </a:ext>
              </a:extLst>
            </p:cNvPr>
            <p:cNvSpPr/>
            <p:nvPr/>
          </p:nvSpPr>
          <p:spPr bwMode="auto">
            <a:xfrm>
              <a:off x="3942556" y="4246363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1" name="íSḷîḋé">
              <a:extLst>
                <a:ext uri="{FF2B5EF4-FFF2-40B4-BE49-F238E27FC236}">
                  <a16:creationId xmlns:a16="http://schemas.microsoft.com/office/drawing/2014/main" id="{AEA5E8EB-68E8-84CC-8926-CF47B2B9F6DD}"/>
                </a:ext>
              </a:extLst>
            </p:cNvPr>
            <p:cNvSpPr/>
            <p:nvPr/>
          </p:nvSpPr>
          <p:spPr bwMode="auto">
            <a:xfrm>
              <a:off x="3942556" y="4363838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2" name="îṧļïḋè">
              <a:extLst>
                <a:ext uri="{FF2B5EF4-FFF2-40B4-BE49-F238E27FC236}">
                  <a16:creationId xmlns:a16="http://schemas.microsoft.com/office/drawing/2014/main" id="{1CA19504-3B4B-3CB6-387D-005F9B1DDD63}"/>
                </a:ext>
              </a:extLst>
            </p:cNvPr>
            <p:cNvSpPr/>
            <p:nvPr/>
          </p:nvSpPr>
          <p:spPr bwMode="auto">
            <a:xfrm>
              <a:off x="3942556" y="4482900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3" name="îsḷîḋe">
              <a:extLst>
                <a:ext uri="{FF2B5EF4-FFF2-40B4-BE49-F238E27FC236}">
                  <a16:creationId xmlns:a16="http://schemas.microsoft.com/office/drawing/2014/main" id="{D79E2AFF-92E4-89B8-3A63-E42309E73B82}"/>
                </a:ext>
              </a:extLst>
            </p:cNvPr>
            <p:cNvSpPr/>
            <p:nvPr/>
          </p:nvSpPr>
          <p:spPr bwMode="auto">
            <a:xfrm>
              <a:off x="4074319" y="3805038"/>
              <a:ext cx="0" cy="757237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4" name="işľide">
              <a:extLst>
                <a:ext uri="{FF2B5EF4-FFF2-40B4-BE49-F238E27FC236}">
                  <a16:creationId xmlns:a16="http://schemas.microsoft.com/office/drawing/2014/main" id="{22F86CF7-21A8-2A27-1B97-35C19FD045FF}"/>
                </a:ext>
              </a:extLst>
            </p:cNvPr>
            <p:cNvSpPr/>
            <p:nvPr/>
          </p:nvSpPr>
          <p:spPr bwMode="auto">
            <a:xfrm>
              <a:off x="4369594" y="3805038"/>
              <a:ext cx="263525" cy="757237"/>
            </a:xfrm>
            <a:prstGeom prst="rect">
              <a:avLst/>
            </a:prstGeom>
            <a:solidFill>
              <a:srgbClr val="B4F2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5" name="isḻiḓè">
              <a:extLst>
                <a:ext uri="{FF2B5EF4-FFF2-40B4-BE49-F238E27FC236}">
                  <a16:creationId xmlns:a16="http://schemas.microsoft.com/office/drawing/2014/main" id="{CB280A1C-B6E4-53B2-C954-AED2F1F81CFA}"/>
                </a:ext>
              </a:extLst>
            </p:cNvPr>
            <p:cNvSpPr/>
            <p:nvPr/>
          </p:nvSpPr>
          <p:spPr bwMode="auto">
            <a:xfrm>
              <a:off x="4369594" y="3805038"/>
              <a:ext cx="263525" cy="757237"/>
            </a:xfrm>
            <a:prstGeom prst="rect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6" name="iṣľídê">
              <a:extLst>
                <a:ext uri="{FF2B5EF4-FFF2-40B4-BE49-F238E27FC236}">
                  <a16:creationId xmlns:a16="http://schemas.microsoft.com/office/drawing/2014/main" id="{23943C4B-85FA-8D6E-B60A-F4B8F9334028}"/>
                </a:ext>
              </a:extLst>
            </p:cNvPr>
            <p:cNvSpPr/>
            <p:nvPr/>
          </p:nvSpPr>
          <p:spPr bwMode="auto">
            <a:xfrm>
              <a:off x="4344194" y="4562275"/>
              <a:ext cx="315912" cy="52387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7" name="íS1iḋê">
              <a:extLst>
                <a:ext uri="{FF2B5EF4-FFF2-40B4-BE49-F238E27FC236}">
                  <a16:creationId xmlns:a16="http://schemas.microsoft.com/office/drawing/2014/main" id="{7810BEAF-B610-293C-F9D1-169456F67E89}"/>
                </a:ext>
              </a:extLst>
            </p:cNvPr>
            <p:cNvSpPr/>
            <p:nvPr/>
          </p:nvSpPr>
          <p:spPr bwMode="auto">
            <a:xfrm>
              <a:off x="4369594" y="3890763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8" name="ïŝlïďê">
              <a:extLst>
                <a:ext uri="{FF2B5EF4-FFF2-40B4-BE49-F238E27FC236}">
                  <a16:creationId xmlns:a16="http://schemas.microsoft.com/office/drawing/2014/main" id="{BEBA190A-BBEF-8304-0939-3CBD1C6948F3}"/>
                </a:ext>
              </a:extLst>
            </p:cNvPr>
            <p:cNvSpPr/>
            <p:nvPr/>
          </p:nvSpPr>
          <p:spPr bwMode="auto">
            <a:xfrm>
              <a:off x="4369594" y="4008238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9" name="íṧ1iḋê">
              <a:extLst>
                <a:ext uri="{FF2B5EF4-FFF2-40B4-BE49-F238E27FC236}">
                  <a16:creationId xmlns:a16="http://schemas.microsoft.com/office/drawing/2014/main" id="{BD6CE993-3352-073D-1576-F0F2B83EA017}"/>
                </a:ext>
              </a:extLst>
            </p:cNvPr>
            <p:cNvSpPr/>
            <p:nvPr/>
          </p:nvSpPr>
          <p:spPr bwMode="auto">
            <a:xfrm>
              <a:off x="4369594" y="4127300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0" name="ï$1îḑe">
              <a:extLst>
                <a:ext uri="{FF2B5EF4-FFF2-40B4-BE49-F238E27FC236}">
                  <a16:creationId xmlns:a16="http://schemas.microsoft.com/office/drawing/2014/main" id="{85249596-1D5F-2032-8E2A-03758268460F}"/>
                </a:ext>
              </a:extLst>
            </p:cNvPr>
            <p:cNvSpPr/>
            <p:nvPr/>
          </p:nvSpPr>
          <p:spPr bwMode="auto">
            <a:xfrm>
              <a:off x="4369594" y="4246363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1" name="ïṣ1íḓé">
              <a:extLst>
                <a:ext uri="{FF2B5EF4-FFF2-40B4-BE49-F238E27FC236}">
                  <a16:creationId xmlns:a16="http://schemas.microsoft.com/office/drawing/2014/main" id="{C552E8EB-78B1-2E67-00F3-286E9480EDB8}"/>
                </a:ext>
              </a:extLst>
            </p:cNvPr>
            <p:cNvSpPr/>
            <p:nvPr/>
          </p:nvSpPr>
          <p:spPr bwMode="auto">
            <a:xfrm>
              <a:off x="4369594" y="4363838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2" name="i$1ïḍè">
              <a:extLst>
                <a:ext uri="{FF2B5EF4-FFF2-40B4-BE49-F238E27FC236}">
                  <a16:creationId xmlns:a16="http://schemas.microsoft.com/office/drawing/2014/main" id="{FA7811BA-B544-41D0-1F98-7E7AF057A244}"/>
                </a:ext>
              </a:extLst>
            </p:cNvPr>
            <p:cNvSpPr/>
            <p:nvPr/>
          </p:nvSpPr>
          <p:spPr bwMode="auto">
            <a:xfrm>
              <a:off x="4369594" y="4482900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3" name="iSḷîdè">
              <a:extLst>
                <a:ext uri="{FF2B5EF4-FFF2-40B4-BE49-F238E27FC236}">
                  <a16:creationId xmlns:a16="http://schemas.microsoft.com/office/drawing/2014/main" id="{1324ECFC-D553-495B-F29F-FF2A8AED87C5}"/>
                </a:ext>
              </a:extLst>
            </p:cNvPr>
            <p:cNvSpPr/>
            <p:nvPr/>
          </p:nvSpPr>
          <p:spPr bwMode="auto">
            <a:xfrm>
              <a:off x="4501356" y="3805038"/>
              <a:ext cx="0" cy="757237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4" name="îś1iḓê">
              <a:extLst>
                <a:ext uri="{FF2B5EF4-FFF2-40B4-BE49-F238E27FC236}">
                  <a16:creationId xmlns:a16="http://schemas.microsoft.com/office/drawing/2014/main" id="{25034DD4-4F3E-321D-2AD5-616BA56A7B2D}"/>
                </a:ext>
              </a:extLst>
            </p:cNvPr>
            <p:cNvSpPr/>
            <p:nvPr/>
          </p:nvSpPr>
          <p:spPr bwMode="auto">
            <a:xfrm>
              <a:off x="3942556" y="4970263"/>
              <a:ext cx="263525" cy="758825"/>
            </a:xfrm>
            <a:prstGeom prst="rect">
              <a:avLst/>
            </a:prstGeom>
            <a:solidFill>
              <a:srgbClr val="B4F2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5" name="islîḍê">
              <a:extLst>
                <a:ext uri="{FF2B5EF4-FFF2-40B4-BE49-F238E27FC236}">
                  <a16:creationId xmlns:a16="http://schemas.microsoft.com/office/drawing/2014/main" id="{F74A52E1-701F-BC7E-E356-2DC37D2E528A}"/>
                </a:ext>
              </a:extLst>
            </p:cNvPr>
            <p:cNvSpPr/>
            <p:nvPr/>
          </p:nvSpPr>
          <p:spPr bwMode="auto">
            <a:xfrm>
              <a:off x="3942556" y="4970263"/>
              <a:ext cx="263525" cy="758825"/>
            </a:xfrm>
            <a:prstGeom prst="rect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6" name="îṥľïḋé">
              <a:extLst>
                <a:ext uri="{FF2B5EF4-FFF2-40B4-BE49-F238E27FC236}">
                  <a16:creationId xmlns:a16="http://schemas.microsoft.com/office/drawing/2014/main" id="{5A4AFB58-5692-1A05-81B3-2193ED02A918}"/>
                </a:ext>
              </a:extLst>
            </p:cNvPr>
            <p:cNvSpPr/>
            <p:nvPr/>
          </p:nvSpPr>
          <p:spPr bwMode="auto">
            <a:xfrm>
              <a:off x="3915569" y="5729088"/>
              <a:ext cx="315912" cy="52387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7" name="îṣḻîḑê">
              <a:extLst>
                <a:ext uri="{FF2B5EF4-FFF2-40B4-BE49-F238E27FC236}">
                  <a16:creationId xmlns:a16="http://schemas.microsoft.com/office/drawing/2014/main" id="{5396178B-044D-3DFA-5A5E-2643FD37DBB1}"/>
                </a:ext>
              </a:extLst>
            </p:cNvPr>
            <p:cNvSpPr/>
            <p:nvPr/>
          </p:nvSpPr>
          <p:spPr bwMode="auto">
            <a:xfrm>
              <a:off x="3942556" y="5049638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8" name="ïṡľïďè">
              <a:extLst>
                <a:ext uri="{FF2B5EF4-FFF2-40B4-BE49-F238E27FC236}">
                  <a16:creationId xmlns:a16="http://schemas.microsoft.com/office/drawing/2014/main" id="{AC384E76-2586-F0D2-D7E3-B98A52917D65}"/>
                </a:ext>
              </a:extLst>
            </p:cNvPr>
            <p:cNvSpPr/>
            <p:nvPr/>
          </p:nvSpPr>
          <p:spPr bwMode="auto">
            <a:xfrm>
              <a:off x="3942556" y="5168700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9" name="iś1îdè">
              <a:extLst>
                <a:ext uri="{FF2B5EF4-FFF2-40B4-BE49-F238E27FC236}">
                  <a16:creationId xmlns:a16="http://schemas.microsoft.com/office/drawing/2014/main" id="{852E7C7E-2F26-DF9D-0DA9-C6F83481748A}"/>
                </a:ext>
              </a:extLst>
            </p:cNvPr>
            <p:cNvSpPr/>
            <p:nvPr/>
          </p:nvSpPr>
          <p:spPr bwMode="auto">
            <a:xfrm>
              <a:off x="3942556" y="5294113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0" name="iṧḻidé">
              <a:extLst>
                <a:ext uri="{FF2B5EF4-FFF2-40B4-BE49-F238E27FC236}">
                  <a16:creationId xmlns:a16="http://schemas.microsoft.com/office/drawing/2014/main" id="{183F8B39-2A8D-172D-6339-B9F5A1435EA3}"/>
                </a:ext>
              </a:extLst>
            </p:cNvPr>
            <p:cNvSpPr/>
            <p:nvPr/>
          </p:nvSpPr>
          <p:spPr bwMode="auto">
            <a:xfrm>
              <a:off x="3942556" y="5413175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1" name="íṣḷiḋê">
              <a:extLst>
                <a:ext uri="{FF2B5EF4-FFF2-40B4-BE49-F238E27FC236}">
                  <a16:creationId xmlns:a16="http://schemas.microsoft.com/office/drawing/2014/main" id="{ADDF2D8C-2CEB-827D-0BE8-10741EC9EA60}"/>
                </a:ext>
              </a:extLst>
            </p:cNvPr>
            <p:cNvSpPr/>
            <p:nvPr/>
          </p:nvSpPr>
          <p:spPr bwMode="auto">
            <a:xfrm>
              <a:off x="3942556" y="5530650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2" name="ïsḷiďè">
              <a:extLst>
                <a:ext uri="{FF2B5EF4-FFF2-40B4-BE49-F238E27FC236}">
                  <a16:creationId xmlns:a16="http://schemas.microsoft.com/office/drawing/2014/main" id="{53C7DF71-E389-0CFB-4949-DCDBC5804835}"/>
                </a:ext>
              </a:extLst>
            </p:cNvPr>
            <p:cNvSpPr/>
            <p:nvPr/>
          </p:nvSpPr>
          <p:spPr bwMode="auto">
            <a:xfrm>
              <a:off x="3942556" y="5649713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3" name="íSḷíḋè">
              <a:extLst>
                <a:ext uri="{FF2B5EF4-FFF2-40B4-BE49-F238E27FC236}">
                  <a16:creationId xmlns:a16="http://schemas.microsoft.com/office/drawing/2014/main" id="{323A3EF9-E507-C2D8-4E5D-B8243379CC9C}"/>
                </a:ext>
              </a:extLst>
            </p:cNvPr>
            <p:cNvSpPr/>
            <p:nvPr/>
          </p:nvSpPr>
          <p:spPr bwMode="auto">
            <a:xfrm>
              <a:off x="4074319" y="4970263"/>
              <a:ext cx="0" cy="758825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4" name="îṩlïḍe">
              <a:extLst>
                <a:ext uri="{FF2B5EF4-FFF2-40B4-BE49-F238E27FC236}">
                  <a16:creationId xmlns:a16="http://schemas.microsoft.com/office/drawing/2014/main" id="{EDA19AD2-E4CC-EDFF-24B6-8970A272A65A}"/>
                </a:ext>
              </a:extLst>
            </p:cNvPr>
            <p:cNvSpPr/>
            <p:nvPr/>
          </p:nvSpPr>
          <p:spPr bwMode="auto">
            <a:xfrm>
              <a:off x="4369594" y="4970263"/>
              <a:ext cx="263525" cy="758825"/>
            </a:xfrm>
            <a:prstGeom prst="rect">
              <a:avLst/>
            </a:prstGeom>
            <a:solidFill>
              <a:srgbClr val="B4F2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5" name="îsļiďè">
              <a:extLst>
                <a:ext uri="{FF2B5EF4-FFF2-40B4-BE49-F238E27FC236}">
                  <a16:creationId xmlns:a16="http://schemas.microsoft.com/office/drawing/2014/main" id="{1BB263D5-F0B5-C616-79CE-3CC516551D70}"/>
                </a:ext>
              </a:extLst>
            </p:cNvPr>
            <p:cNvSpPr/>
            <p:nvPr/>
          </p:nvSpPr>
          <p:spPr bwMode="auto">
            <a:xfrm>
              <a:off x="4369594" y="4970263"/>
              <a:ext cx="263525" cy="758825"/>
            </a:xfrm>
            <a:prstGeom prst="rect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6" name="îṥļíḍe">
              <a:extLst>
                <a:ext uri="{FF2B5EF4-FFF2-40B4-BE49-F238E27FC236}">
                  <a16:creationId xmlns:a16="http://schemas.microsoft.com/office/drawing/2014/main" id="{1301D897-1C69-7C23-6CC5-F34FFF6F7C3E}"/>
                </a:ext>
              </a:extLst>
            </p:cNvPr>
            <p:cNvSpPr/>
            <p:nvPr/>
          </p:nvSpPr>
          <p:spPr bwMode="auto">
            <a:xfrm>
              <a:off x="4344194" y="5729088"/>
              <a:ext cx="315912" cy="52387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7" name="ïṥ1îďê">
              <a:extLst>
                <a:ext uri="{FF2B5EF4-FFF2-40B4-BE49-F238E27FC236}">
                  <a16:creationId xmlns:a16="http://schemas.microsoft.com/office/drawing/2014/main" id="{F434FA1E-BFA9-CC8A-2FA8-B9B4E5ECABA3}"/>
                </a:ext>
              </a:extLst>
            </p:cNvPr>
            <p:cNvSpPr/>
            <p:nvPr/>
          </p:nvSpPr>
          <p:spPr bwMode="auto">
            <a:xfrm>
              <a:off x="4369594" y="5049638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8" name="îSľîḋe">
              <a:extLst>
                <a:ext uri="{FF2B5EF4-FFF2-40B4-BE49-F238E27FC236}">
                  <a16:creationId xmlns:a16="http://schemas.microsoft.com/office/drawing/2014/main" id="{4D9AC825-D414-941F-9E64-81191C22ACAA}"/>
                </a:ext>
              </a:extLst>
            </p:cNvPr>
            <p:cNvSpPr/>
            <p:nvPr/>
          </p:nvSpPr>
          <p:spPr bwMode="auto">
            <a:xfrm>
              <a:off x="4369594" y="5168700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9" name="îṣļîḑé">
              <a:extLst>
                <a:ext uri="{FF2B5EF4-FFF2-40B4-BE49-F238E27FC236}">
                  <a16:creationId xmlns:a16="http://schemas.microsoft.com/office/drawing/2014/main" id="{B41608EF-C47B-8B84-E88D-DE058F345CAB}"/>
                </a:ext>
              </a:extLst>
            </p:cNvPr>
            <p:cNvSpPr/>
            <p:nvPr/>
          </p:nvSpPr>
          <p:spPr bwMode="auto">
            <a:xfrm>
              <a:off x="4369594" y="5294113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0" name="íślîḑe">
              <a:extLst>
                <a:ext uri="{FF2B5EF4-FFF2-40B4-BE49-F238E27FC236}">
                  <a16:creationId xmlns:a16="http://schemas.microsoft.com/office/drawing/2014/main" id="{9C626319-5A85-D3CC-FF93-6DC268813FB0}"/>
                </a:ext>
              </a:extLst>
            </p:cNvPr>
            <p:cNvSpPr/>
            <p:nvPr/>
          </p:nvSpPr>
          <p:spPr bwMode="auto">
            <a:xfrm>
              <a:off x="4369594" y="5413175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1" name="išlíḍè">
              <a:extLst>
                <a:ext uri="{FF2B5EF4-FFF2-40B4-BE49-F238E27FC236}">
                  <a16:creationId xmlns:a16="http://schemas.microsoft.com/office/drawing/2014/main" id="{ABEEBE45-9111-A1A1-616B-4354BD118303}"/>
                </a:ext>
              </a:extLst>
            </p:cNvPr>
            <p:cNvSpPr/>
            <p:nvPr/>
          </p:nvSpPr>
          <p:spPr bwMode="auto">
            <a:xfrm>
              <a:off x="4369594" y="5530650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2" name="ïSļîḍé">
              <a:extLst>
                <a:ext uri="{FF2B5EF4-FFF2-40B4-BE49-F238E27FC236}">
                  <a16:creationId xmlns:a16="http://schemas.microsoft.com/office/drawing/2014/main" id="{EFA8C55E-3F6C-B419-6938-88DFB9C8D456}"/>
                </a:ext>
              </a:extLst>
            </p:cNvPr>
            <p:cNvSpPr/>
            <p:nvPr/>
          </p:nvSpPr>
          <p:spPr bwMode="auto">
            <a:xfrm>
              <a:off x="4369594" y="5649713"/>
              <a:ext cx="263525" cy="0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3" name="iSļíḍè">
              <a:extLst>
                <a:ext uri="{FF2B5EF4-FFF2-40B4-BE49-F238E27FC236}">
                  <a16:creationId xmlns:a16="http://schemas.microsoft.com/office/drawing/2014/main" id="{552084DD-C685-59C7-56FE-5B06D44BA0A4}"/>
                </a:ext>
              </a:extLst>
            </p:cNvPr>
            <p:cNvSpPr/>
            <p:nvPr/>
          </p:nvSpPr>
          <p:spPr bwMode="auto">
            <a:xfrm>
              <a:off x="4501356" y="4970263"/>
              <a:ext cx="0" cy="758825"/>
            </a:xfrm>
            <a:prstGeom prst="line">
              <a:avLst/>
            </a:prstGeom>
            <a:noFill/>
            <a:ln w="2540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4" name="ïşḷîḍè">
              <a:extLst>
                <a:ext uri="{FF2B5EF4-FFF2-40B4-BE49-F238E27FC236}">
                  <a16:creationId xmlns:a16="http://schemas.microsoft.com/office/drawing/2014/main" id="{25203571-97ED-B25D-4875-ED01788F64B3}"/>
                </a:ext>
              </a:extLst>
            </p:cNvPr>
            <p:cNvSpPr/>
            <p:nvPr/>
          </p:nvSpPr>
          <p:spPr bwMode="auto">
            <a:xfrm>
              <a:off x="4956969" y="1433313"/>
              <a:ext cx="593111" cy="984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 compatLnSpc="1">
              <a:prstTxWarp prst="textNoShape">
                <a:avLst/>
              </a:prstTxWarp>
              <a:normAutofit fontScale="47500" lnSpcReduction="20000"/>
            </a:bodyPr>
            <a:lstStyle/>
            <a:p>
              <a:pPr marL="0" marR="0" lvl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6400" b="0" i="0" u="none" strike="noStrike" cap="none" normalizeH="0" baseline="0">
                  <a:ln>
                    <a:noFill/>
                  </a:ln>
                  <a:solidFill>
                    <a:srgbClr val="FFC03A"/>
                  </a:solidFill>
                  <a:effectLst/>
                </a:rPr>
                <a:t>H</a:t>
              </a:r>
            </a:p>
          </p:txBody>
        </p:sp>
        <p:sp>
          <p:nvSpPr>
            <p:cNvPr id="775" name="ïsḻïďe">
              <a:extLst>
                <a:ext uri="{FF2B5EF4-FFF2-40B4-BE49-F238E27FC236}">
                  <a16:creationId xmlns:a16="http://schemas.microsoft.com/office/drawing/2014/main" id="{4BC860AD-6542-6614-11C8-50A85F443498}"/>
                </a:ext>
              </a:extLst>
            </p:cNvPr>
            <p:cNvSpPr/>
            <p:nvPr/>
          </p:nvSpPr>
          <p:spPr bwMode="auto">
            <a:xfrm>
              <a:off x="5484019" y="1433313"/>
              <a:ext cx="637995" cy="984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 compatLnSpc="1">
              <a:prstTxWarp prst="textNoShape">
                <a:avLst/>
              </a:prstTxWarp>
              <a:normAutofit fontScale="47500" lnSpcReduction="20000"/>
            </a:bodyPr>
            <a:lstStyle/>
            <a:p>
              <a:pPr marL="0" marR="0" lvl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6400" b="0" i="0" u="none" strike="noStrike" cap="none" normalizeH="0" baseline="0">
                  <a:ln>
                    <a:noFill/>
                  </a:ln>
                  <a:solidFill>
                    <a:srgbClr val="FFC03A"/>
                  </a:solidFill>
                  <a:effectLst/>
                </a:rPr>
                <a:t>O</a:t>
              </a:r>
            </a:p>
          </p:txBody>
        </p:sp>
        <p:sp>
          <p:nvSpPr>
            <p:cNvPr id="776" name="ïś1ïḋe">
              <a:extLst>
                <a:ext uri="{FF2B5EF4-FFF2-40B4-BE49-F238E27FC236}">
                  <a16:creationId xmlns:a16="http://schemas.microsoft.com/office/drawing/2014/main" id="{F5C18693-86CD-3173-62F1-825DE38FCB06}"/>
                </a:ext>
              </a:extLst>
            </p:cNvPr>
            <p:cNvSpPr/>
            <p:nvPr/>
          </p:nvSpPr>
          <p:spPr bwMode="auto">
            <a:xfrm>
              <a:off x="6023769" y="1433313"/>
              <a:ext cx="1506823" cy="984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 compatLnSpc="1">
              <a:prstTxWarp prst="textNoShape">
                <a:avLst/>
              </a:prstTxWarp>
              <a:normAutofit fontScale="47500" lnSpcReduction="20000"/>
            </a:bodyPr>
            <a:lstStyle/>
            <a:p>
              <a:pPr marL="0" marR="0" lvl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6400" b="0" i="0" u="none" strike="noStrike" cap="none" normalizeH="0" baseline="0">
                  <a:ln>
                    <a:noFill/>
                  </a:ln>
                  <a:solidFill>
                    <a:srgbClr val="FFC03A"/>
                  </a:solidFill>
                  <a:effectLst/>
                </a:rPr>
                <a:t>TEL</a:t>
              </a:r>
            </a:p>
          </p:txBody>
        </p:sp>
      </p:grpSp>
      <p:sp>
        <p:nvSpPr>
          <p:cNvPr id="777" name="文字方塊 776">
            <a:extLst>
              <a:ext uri="{FF2B5EF4-FFF2-40B4-BE49-F238E27FC236}">
                <a16:creationId xmlns:a16="http://schemas.microsoft.com/office/drawing/2014/main" id="{C50C9C3F-0DBA-5525-FE41-412EEA7179D0}"/>
              </a:ext>
            </a:extLst>
          </p:cNvPr>
          <p:cNvSpPr txBox="1"/>
          <p:nvPr/>
        </p:nvSpPr>
        <p:spPr>
          <a:xfrm>
            <a:off x="3171196" y="5779532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黄色北站附近酒店</a:t>
            </a:r>
            <a:endParaRPr lang="zh-HK" altLang="en-US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78" name="文字方塊 777">
            <a:extLst>
              <a:ext uri="{FF2B5EF4-FFF2-40B4-BE49-F238E27FC236}">
                <a16:creationId xmlns:a16="http://schemas.microsoft.com/office/drawing/2014/main" id="{50C9E379-779A-3136-AE0E-2CDFCE44C59B}"/>
              </a:ext>
            </a:extLst>
          </p:cNvPr>
          <p:cNvSpPr txBox="1"/>
          <p:nvPr/>
        </p:nvSpPr>
        <p:spPr>
          <a:xfrm>
            <a:off x="4988005" y="555248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看日出</a:t>
            </a:r>
            <a:endParaRPr lang="zh-HK" altLang="en-US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780" name="组合 1">
            <a:extLst>
              <a:ext uri="{FF2B5EF4-FFF2-40B4-BE49-F238E27FC236}">
                <a16:creationId xmlns:a16="http://schemas.microsoft.com/office/drawing/2014/main" id="{EF7DE67D-CDFC-292E-3C17-14D037C7E387}"/>
              </a:ext>
            </a:extLst>
          </p:cNvPr>
          <p:cNvGrpSpPr/>
          <p:nvPr/>
        </p:nvGrpSpPr>
        <p:grpSpPr>
          <a:xfrm>
            <a:off x="4291046" y="3393768"/>
            <a:ext cx="2068893" cy="1678463"/>
            <a:chOff x="3971925" y="2339976"/>
            <a:chExt cx="4248150" cy="3446463"/>
          </a:xfrm>
        </p:grpSpPr>
        <p:sp>
          <p:nvSpPr>
            <p:cNvPr id="781" name="任意多边形 7">
              <a:extLst>
                <a:ext uri="{FF2B5EF4-FFF2-40B4-BE49-F238E27FC236}">
                  <a16:creationId xmlns:a16="http://schemas.microsoft.com/office/drawing/2014/main" id="{94BFAF8D-C482-FA26-016C-5A58F990522C}"/>
                </a:ext>
              </a:extLst>
            </p:cNvPr>
            <p:cNvSpPr/>
            <p:nvPr/>
          </p:nvSpPr>
          <p:spPr bwMode="auto">
            <a:xfrm>
              <a:off x="3971925" y="5006976"/>
              <a:ext cx="4248150" cy="317500"/>
            </a:xfrm>
            <a:custGeom>
              <a:avLst/>
              <a:gdLst>
                <a:gd name="T0" fmla="*/ 575 w 588"/>
                <a:gd name="T1" fmla="*/ 44 h 44"/>
                <a:gd name="T2" fmla="*/ 14 w 588"/>
                <a:gd name="T3" fmla="*/ 44 h 44"/>
                <a:gd name="T4" fmla="*/ 0 w 588"/>
                <a:gd name="T5" fmla="*/ 32 h 44"/>
                <a:gd name="T6" fmla="*/ 0 w 588"/>
                <a:gd name="T7" fmla="*/ 12 h 44"/>
                <a:gd name="T8" fmla="*/ 14 w 588"/>
                <a:gd name="T9" fmla="*/ 0 h 44"/>
                <a:gd name="T10" fmla="*/ 294 w 588"/>
                <a:gd name="T11" fmla="*/ 0 h 44"/>
                <a:gd name="T12" fmla="*/ 575 w 588"/>
                <a:gd name="T13" fmla="*/ 0 h 44"/>
                <a:gd name="T14" fmla="*/ 588 w 588"/>
                <a:gd name="T15" fmla="*/ 12 h 44"/>
                <a:gd name="T16" fmla="*/ 588 w 588"/>
                <a:gd name="T17" fmla="*/ 32 h 44"/>
                <a:gd name="T18" fmla="*/ 575 w 588"/>
                <a:gd name="T1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8" h="44">
                  <a:moveTo>
                    <a:pt x="575" y="44"/>
                  </a:moveTo>
                  <a:cubicBezTo>
                    <a:pt x="14" y="44"/>
                    <a:pt x="14" y="44"/>
                    <a:pt x="14" y="44"/>
                  </a:cubicBezTo>
                  <a:cubicBezTo>
                    <a:pt x="6" y="44"/>
                    <a:pt x="0" y="38"/>
                    <a:pt x="0" y="3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575" y="0"/>
                    <a:pt x="575" y="0"/>
                    <a:pt x="575" y="0"/>
                  </a:cubicBezTo>
                  <a:cubicBezTo>
                    <a:pt x="582" y="0"/>
                    <a:pt x="588" y="6"/>
                    <a:pt x="588" y="12"/>
                  </a:cubicBezTo>
                  <a:cubicBezTo>
                    <a:pt x="588" y="32"/>
                    <a:pt x="588" y="32"/>
                    <a:pt x="588" y="32"/>
                  </a:cubicBezTo>
                  <a:cubicBezTo>
                    <a:pt x="588" y="38"/>
                    <a:pt x="582" y="44"/>
                    <a:pt x="575" y="44"/>
                  </a:cubicBezTo>
                  <a:close/>
                </a:path>
              </a:pathLst>
            </a:custGeom>
            <a:solidFill>
              <a:srgbClr val="5281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2" name="矩形 781">
              <a:extLst>
                <a:ext uri="{FF2B5EF4-FFF2-40B4-BE49-F238E27FC236}">
                  <a16:creationId xmlns:a16="http://schemas.microsoft.com/office/drawing/2014/main" id="{8166EECF-1024-7145-3FFF-F4F700029E55}"/>
                </a:ext>
              </a:extLst>
            </p:cNvPr>
            <p:cNvSpPr/>
            <p:nvPr/>
          </p:nvSpPr>
          <p:spPr bwMode="auto">
            <a:xfrm>
              <a:off x="5626100" y="5137151"/>
              <a:ext cx="946150" cy="374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3" name="任意多边形 9">
              <a:extLst>
                <a:ext uri="{FF2B5EF4-FFF2-40B4-BE49-F238E27FC236}">
                  <a16:creationId xmlns:a16="http://schemas.microsoft.com/office/drawing/2014/main" id="{2DB9EBAC-D986-FF4B-E59F-A0016F92F80A}"/>
                </a:ext>
              </a:extLst>
            </p:cNvPr>
            <p:cNvSpPr/>
            <p:nvPr/>
          </p:nvSpPr>
          <p:spPr bwMode="auto">
            <a:xfrm>
              <a:off x="4014788" y="3263901"/>
              <a:ext cx="368300" cy="338138"/>
            </a:xfrm>
            <a:custGeom>
              <a:avLst/>
              <a:gdLst>
                <a:gd name="T0" fmla="*/ 47 w 51"/>
                <a:gd name="T1" fmla="*/ 33 h 47"/>
                <a:gd name="T2" fmla="*/ 47 w 51"/>
                <a:gd name="T3" fmla="*/ 13 h 47"/>
                <a:gd name="T4" fmla="*/ 34 w 51"/>
                <a:gd name="T5" fmla="*/ 0 h 47"/>
                <a:gd name="T6" fmla="*/ 13 w 51"/>
                <a:gd name="T7" fmla="*/ 0 h 47"/>
                <a:gd name="T8" fmla="*/ 0 w 51"/>
                <a:gd name="T9" fmla="*/ 13 h 47"/>
                <a:gd name="T10" fmla="*/ 0 w 51"/>
                <a:gd name="T11" fmla="*/ 20 h 47"/>
                <a:gd name="T12" fmla="*/ 13 w 51"/>
                <a:gd name="T13" fmla="*/ 33 h 47"/>
                <a:gd name="T14" fmla="*/ 39 w 51"/>
                <a:gd name="T15" fmla="*/ 33 h 47"/>
                <a:gd name="T16" fmla="*/ 39 w 51"/>
                <a:gd name="T17" fmla="*/ 34 h 47"/>
                <a:gd name="T18" fmla="*/ 48 w 51"/>
                <a:gd name="T19" fmla="*/ 47 h 47"/>
                <a:gd name="T20" fmla="*/ 51 w 51"/>
                <a:gd name="T21" fmla="*/ 40 h 47"/>
                <a:gd name="T22" fmla="*/ 47 w 51"/>
                <a:gd name="T23" fmla="*/ 3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47">
                  <a:moveTo>
                    <a:pt x="47" y="33"/>
                  </a:moveTo>
                  <a:cubicBezTo>
                    <a:pt x="47" y="13"/>
                    <a:pt x="47" y="13"/>
                    <a:pt x="47" y="13"/>
                  </a:cubicBezTo>
                  <a:cubicBezTo>
                    <a:pt x="47" y="6"/>
                    <a:pt x="41" y="0"/>
                    <a:pt x="34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7"/>
                    <a:pt x="6" y="33"/>
                    <a:pt x="13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9" y="40"/>
                    <a:pt x="43" y="45"/>
                    <a:pt x="48" y="47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49" y="38"/>
                    <a:pt x="47" y="36"/>
                    <a:pt x="47" y="33"/>
                  </a:cubicBezTo>
                  <a:close/>
                </a:path>
              </a:pathLst>
            </a:custGeom>
            <a:solidFill>
              <a:srgbClr val="E8BB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4" name="任意多边形 10">
              <a:extLst>
                <a:ext uri="{FF2B5EF4-FFF2-40B4-BE49-F238E27FC236}">
                  <a16:creationId xmlns:a16="http://schemas.microsoft.com/office/drawing/2014/main" id="{656321ED-0FB4-0B59-7E7E-FC62FE431F22}"/>
                </a:ext>
              </a:extLst>
            </p:cNvPr>
            <p:cNvSpPr/>
            <p:nvPr/>
          </p:nvSpPr>
          <p:spPr bwMode="auto">
            <a:xfrm>
              <a:off x="4787900" y="4178301"/>
              <a:ext cx="1308100" cy="331788"/>
            </a:xfrm>
            <a:custGeom>
              <a:avLst/>
              <a:gdLst>
                <a:gd name="T0" fmla="*/ 181 w 181"/>
                <a:gd name="T1" fmla="*/ 46 h 46"/>
                <a:gd name="T2" fmla="*/ 181 w 181"/>
                <a:gd name="T3" fmla="*/ 33 h 46"/>
                <a:gd name="T4" fmla="*/ 181 w 181"/>
                <a:gd name="T5" fmla="*/ 33 h 46"/>
                <a:gd name="T6" fmla="*/ 31 w 181"/>
                <a:gd name="T7" fmla="*/ 33 h 46"/>
                <a:gd name="T8" fmla="*/ 17 w 181"/>
                <a:gd name="T9" fmla="*/ 19 h 46"/>
                <a:gd name="T10" fmla="*/ 22 w 181"/>
                <a:gd name="T11" fmla="*/ 13 h 46"/>
                <a:gd name="T12" fmla="*/ 181 w 181"/>
                <a:gd name="T13" fmla="*/ 13 h 46"/>
                <a:gd name="T14" fmla="*/ 181 w 181"/>
                <a:gd name="T15" fmla="*/ 13 h 46"/>
                <a:gd name="T16" fmla="*/ 181 w 181"/>
                <a:gd name="T17" fmla="*/ 0 h 46"/>
                <a:gd name="T18" fmla="*/ 0 w 181"/>
                <a:gd name="T19" fmla="*/ 0 h 46"/>
                <a:gd name="T20" fmla="*/ 0 w 181"/>
                <a:gd name="T21" fmla="*/ 46 h 46"/>
                <a:gd name="T22" fmla="*/ 181 w 181"/>
                <a:gd name="T2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1" h="46">
                  <a:moveTo>
                    <a:pt x="181" y="46"/>
                  </a:moveTo>
                  <a:cubicBezTo>
                    <a:pt x="181" y="33"/>
                    <a:pt x="181" y="33"/>
                    <a:pt x="181" y="33"/>
                  </a:cubicBezTo>
                  <a:cubicBezTo>
                    <a:pt x="181" y="33"/>
                    <a:pt x="181" y="33"/>
                    <a:pt x="181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23" y="33"/>
                    <a:pt x="17" y="27"/>
                    <a:pt x="17" y="19"/>
                  </a:cubicBezTo>
                  <a:cubicBezTo>
                    <a:pt x="17" y="15"/>
                    <a:pt x="19" y="13"/>
                    <a:pt x="22" y="13"/>
                  </a:cubicBezTo>
                  <a:cubicBezTo>
                    <a:pt x="181" y="13"/>
                    <a:pt x="181" y="13"/>
                    <a:pt x="181" y="13"/>
                  </a:cubicBezTo>
                  <a:cubicBezTo>
                    <a:pt x="181" y="13"/>
                    <a:pt x="181" y="13"/>
                    <a:pt x="181" y="13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"/>
                    <a:pt x="0" y="46"/>
                    <a:pt x="0" y="46"/>
                  </a:cubicBezTo>
                  <a:lnTo>
                    <a:pt x="181" y="46"/>
                  </a:lnTo>
                  <a:close/>
                </a:path>
              </a:pathLst>
            </a:custGeom>
            <a:solidFill>
              <a:srgbClr val="DBA8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5" name="任意多边形 11">
              <a:extLst>
                <a:ext uri="{FF2B5EF4-FFF2-40B4-BE49-F238E27FC236}">
                  <a16:creationId xmlns:a16="http://schemas.microsoft.com/office/drawing/2014/main" id="{25D5EDEE-69FA-7EF4-BFD8-BBECB4172170}"/>
                </a:ext>
              </a:extLst>
            </p:cNvPr>
            <p:cNvSpPr/>
            <p:nvPr/>
          </p:nvSpPr>
          <p:spPr bwMode="auto">
            <a:xfrm>
              <a:off x="4383088" y="4178301"/>
              <a:ext cx="203200" cy="331788"/>
            </a:xfrm>
            <a:custGeom>
              <a:avLst/>
              <a:gdLst>
                <a:gd name="T0" fmla="*/ 25 w 28"/>
                <a:gd name="T1" fmla="*/ 46 h 46"/>
                <a:gd name="T2" fmla="*/ 28 w 28"/>
                <a:gd name="T3" fmla="*/ 46 h 46"/>
                <a:gd name="T4" fmla="*/ 5 w 28"/>
                <a:gd name="T5" fmla="*/ 23 h 46"/>
                <a:gd name="T6" fmla="*/ 28 w 28"/>
                <a:gd name="T7" fmla="*/ 0 h 46"/>
                <a:gd name="T8" fmla="*/ 8 w 28"/>
                <a:gd name="T9" fmla="*/ 0 h 46"/>
                <a:gd name="T10" fmla="*/ 0 w 28"/>
                <a:gd name="T11" fmla="*/ 0 h 46"/>
                <a:gd name="T12" fmla="*/ 0 w 28"/>
                <a:gd name="T13" fmla="*/ 42 h 46"/>
                <a:gd name="T14" fmla="*/ 25 w 28"/>
                <a:gd name="T1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46">
                  <a:moveTo>
                    <a:pt x="25" y="46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15" y="46"/>
                    <a:pt x="5" y="36"/>
                    <a:pt x="5" y="23"/>
                  </a:cubicBezTo>
                  <a:cubicBezTo>
                    <a:pt x="5" y="10"/>
                    <a:pt x="15" y="0"/>
                    <a:pt x="2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8" y="45"/>
                    <a:pt x="17" y="46"/>
                    <a:pt x="25" y="46"/>
                  </a:cubicBezTo>
                  <a:close/>
                </a:path>
              </a:pathLst>
            </a:custGeom>
            <a:solidFill>
              <a:srgbClr val="C5D1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6" name="任意多边形 12">
              <a:extLst>
                <a:ext uri="{FF2B5EF4-FFF2-40B4-BE49-F238E27FC236}">
                  <a16:creationId xmlns:a16="http://schemas.microsoft.com/office/drawing/2014/main" id="{635D0700-E751-BF72-5125-1B1C5D93484A}"/>
                </a:ext>
              </a:extLst>
            </p:cNvPr>
            <p:cNvSpPr/>
            <p:nvPr/>
          </p:nvSpPr>
          <p:spPr bwMode="auto">
            <a:xfrm>
              <a:off x="4586288" y="4178301"/>
              <a:ext cx="201613" cy="331788"/>
            </a:xfrm>
            <a:custGeom>
              <a:avLst/>
              <a:gdLst>
                <a:gd name="T0" fmla="*/ 23 w 28"/>
                <a:gd name="T1" fmla="*/ 23 h 46"/>
                <a:gd name="T2" fmla="*/ 0 w 28"/>
                <a:gd name="T3" fmla="*/ 46 h 46"/>
                <a:gd name="T4" fmla="*/ 28 w 28"/>
                <a:gd name="T5" fmla="*/ 46 h 46"/>
                <a:gd name="T6" fmla="*/ 28 w 28"/>
                <a:gd name="T7" fmla="*/ 0 h 46"/>
                <a:gd name="T8" fmla="*/ 0 w 28"/>
                <a:gd name="T9" fmla="*/ 0 h 46"/>
                <a:gd name="T10" fmla="*/ 23 w 28"/>
                <a:gd name="T11" fmla="*/ 2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46">
                  <a:moveTo>
                    <a:pt x="23" y="23"/>
                  </a:moveTo>
                  <a:cubicBezTo>
                    <a:pt x="23" y="36"/>
                    <a:pt x="13" y="46"/>
                    <a:pt x="0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23" y="10"/>
                    <a:pt x="23" y="23"/>
                  </a:cubicBezTo>
                  <a:close/>
                </a:path>
              </a:pathLst>
            </a:custGeom>
            <a:solidFill>
              <a:srgbClr val="C5D1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7" name="任意多边形 13">
              <a:extLst>
                <a:ext uri="{FF2B5EF4-FFF2-40B4-BE49-F238E27FC236}">
                  <a16:creationId xmlns:a16="http://schemas.microsoft.com/office/drawing/2014/main" id="{62A36A34-706A-9F4F-E62B-FEB1003B3980}"/>
                </a:ext>
              </a:extLst>
            </p:cNvPr>
            <p:cNvSpPr/>
            <p:nvPr/>
          </p:nvSpPr>
          <p:spPr bwMode="auto">
            <a:xfrm>
              <a:off x="4144963" y="4178301"/>
              <a:ext cx="238125" cy="303213"/>
            </a:xfrm>
            <a:custGeom>
              <a:avLst/>
              <a:gdLst>
                <a:gd name="T0" fmla="*/ 0 w 33"/>
                <a:gd name="T1" fmla="*/ 16 h 42"/>
                <a:gd name="T2" fmla="*/ 6 w 33"/>
                <a:gd name="T3" fmla="*/ 28 h 42"/>
                <a:gd name="T4" fmla="*/ 33 w 33"/>
                <a:gd name="T5" fmla="*/ 42 h 42"/>
                <a:gd name="T6" fmla="*/ 33 w 33"/>
                <a:gd name="T7" fmla="*/ 0 h 42"/>
                <a:gd name="T8" fmla="*/ 16 w 33"/>
                <a:gd name="T9" fmla="*/ 0 h 42"/>
                <a:gd name="T10" fmla="*/ 0 w 33"/>
                <a:gd name="T11" fmla="*/ 1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42">
                  <a:moveTo>
                    <a:pt x="0" y="16"/>
                  </a:moveTo>
                  <a:cubicBezTo>
                    <a:pt x="0" y="20"/>
                    <a:pt x="2" y="25"/>
                    <a:pt x="6" y="28"/>
                  </a:cubicBezTo>
                  <a:cubicBezTo>
                    <a:pt x="14" y="34"/>
                    <a:pt x="23" y="39"/>
                    <a:pt x="33" y="42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lose/>
                </a:path>
              </a:pathLst>
            </a:custGeom>
            <a:solidFill>
              <a:srgbClr val="DA6A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8" name="任意多边形 14">
              <a:extLst>
                <a:ext uri="{FF2B5EF4-FFF2-40B4-BE49-F238E27FC236}">
                  <a16:creationId xmlns:a16="http://schemas.microsoft.com/office/drawing/2014/main" id="{858513FC-D506-0276-1A00-1DAB2D57C422}"/>
                </a:ext>
              </a:extLst>
            </p:cNvPr>
            <p:cNvSpPr/>
            <p:nvPr/>
          </p:nvSpPr>
          <p:spPr bwMode="auto">
            <a:xfrm>
              <a:off x="4419600" y="4178301"/>
              <a:ext cx="331788" cy="331788"/>
            </a:xfrm>
            <a:custGeom>
              <a:avLst/>
              <a:gdLst>
                <a:gd name="T0" fmla="*/ 0 w 46"/>
                <a:gd name="T1" fmla="*/ 23 h 46"/>
                <a:gd name="T2" fmla="*/ 23 w 46"/>
                <a:gd name="T3" fmla="*/ 46 h 46"/>
                <a:gd name="T4" fmla="*/ 46 w 46"/>
                <a:gd name="T5" fmla="*/ 23 h 46"/>
                <a:gd name="T6" fmla="*/ 23 w 46"/>
                <a:gd name="T7" fmla="*/ 0 h 46"/>
                <a:gd name="T8" fmla="*/ 0 w 46"/>
                <a:gd name="T9" fmla="*/ 23 h 46"/>
                <a:gd name="T10" fmla="*/ 23 w 46"/>
                <a:gd name="T11" fmla="*/ 13 h 46"/>
                <a:gd name="T12" fmla="*/ 33 w 46"/>
                <a:gd name="T13" fmla="*/ 23 h 46"/>
                <a:gd name="T14" fmla="*/ 23 w 46"/>
                <a:gd name="T15" fmla="*/ 33 h 46"/>
                <a:gd name="T16" fmla="*/ 13 w 46"/>
                <a:gd name="T17" fmla="*/ 23 h 46"/>
                <a:gd name="T18" fmla="*/ 23 w 46"/>
                <a:gd name="T19" fmla="*/ 1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0" y="23"/>
                  </a:move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lose/>
                  <a:moveTo>
                    <a:pt x="23" y="13"/>
                  </a:moveTo>
                  <a:cubicBezTo>
                    <a:pt x="28" y="13"/>
                    <a:pt x="33" y="17"/>
                    <a:pt x="33" y="23"/>
                  </a:cubicBezTo>
                  <a:cubicBezTo>
                    <a:pt x="33" y="29"/>
                    <a:pt x="28" y="33"/>
                    <a:pt x="23" y="33"/>
                  </a:cubicBezTo>
                  <a:cubicBezTo>
                    <a:pt x="17" y="33"/>
                    <a:pt x="13" y="29"/>
                    <a:pt x="13" y="23"/>
                  </a:cubicBezTo>
                  <a:cubicBezTo>
                    <a:pt x="13" y="17"/>
                    <a:pt x="17" y="13"/>
                    <a:pt x="23" y="13"/>
                  </a:cubicBezTo>
                  <a:close/>
                </a:path>
              </a:pathLst>
            </a:custGeom>
            <a:solidFill>
              <a:srgbClr val="5281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9" name="椭圆 15">
              <a:extLst>
                <a:ext uri="{FF2B5EF4-FFF2-40B4-BE49-F238E27FC236}">
                  <a16:creationId xmlns:a16="http://schemas.microsoft.com/office/drawing/2014/main" id="{E7F2839B-270D-00E7-6263-0F73AA64F332}"/>
                </a:ext>
              </a:extLst>
            </p:cNvPr>
            <p:cNvSpPr/>
            <p:nvPr/>
          </p:nvSpPr>
          <p:spPr bwMode="auto">
            <a:xfrm>
              <a:off x="4513263" y="4271963"/>
              <a:ext cx="144463" cy="144463"/>
            </a:xfrm>
            <a:prstGeom prst="ellipse">
              <a:avLst/>
            </a:prstGeom>
            <a:solidFill>
              <a:srgbClr val="315C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0" name="任意多边形 16">
              <a:extLst>
                <a:ext uri="{FF2B5EF4-FFF2-40B4-BE49-F238E27FC236}">
                  <a16:creationId xmlns:a16="http://schemas.microsoft.com/office/drawing/2014/main" id="{B5203D62-CAAF-DC9E-1D8F-437B3FB886DC}"/>
                </a:ext>
              </a:extLst>
            </p:cNvPr>
            <p:cNvSpPr/>
            <p:nvPr/>
          </p:nvSpPr>
          <p:spPr bwMode="auto">
            <a:xfrm>
              <a:off x="4830763" y="4733926"/>
              <a:ext cx="1265238" cy="130175"/>
            </a:xfrm>
            <a:custGeom>
              <a:avLst/>
              <a:gdLst>
                <a:gd name="T0" fmla="*/ 10 w 175"/>
                <a:gd name="T1" fmla="*/ 6 h 18"/>
                <a:gd name="T2" fmla="*/ 1 w 175"/>
                <a:gd name="T3" fmla="*/ 0 h 18"/>
                <a:gd name="T4" fmla="*/ 0 w 175"/>
                <a:gd name="T5" fmla="*/ 3 h 18"/>
                <a:gd name="T6" fmla="*/ 0 w 175"/>
                <a:gd name="T7" fmla="*/ 8 h 18"/>
                <a:gd name="T8" fmla="*/ 10 w 175"/>
                <a:gd name="T9" fmla="*/ 18 h 18"/>
                <a:gd name="T10" fmla="*/ 175 w 175"/>
                <a:gd name="T11" fmla="*/ 18 h 18"/>
                <a:gd name="T12" fmla="*/ 175 w 175"/>
                <a:gd name="T13" fmla="*/ 6 h 18"/>
                <a:gd name="T14" fmla="*/ 10 w 175"/>
                <a:gd name="T15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5" h="18">
                  <a:moveTo>
                    <a:pt x="10" y="6"/>
                  </a:moveTo>
                  <a:cubicBezTo>
                    <a:pt x="6" y="6"/>
                    <a:pt x="2" y="3"/>
                    <a:pt x="1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4"/>
                    <a:pt x="4" y="18"/>
                    <a:pt x="10" y="18"/>
                  </a:cubicBezTo>
                  <a:cubicBezTo>
                    <a:pt x="175" y="18"/>
                    <a:pt x="175" y="18"/>
                    <a:pt x="175" y="18"/>
                  </a:cubicBezTo>
                  <a:cubicBezTo>
                    <a:pt x="175" y="6"/>
                    <a:pt x="175" y="6"/>
                    <a:pt x="175" y="6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rgbClr val="DBA8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1" name="任意多边形 17">
              <a:extLst>
                <a:ext uri="{FF2B5EF4-FFF2-40B4-BE49-F238E27FC236}">
                  <a16:creationId xmlns:a16="http://schemas.microsoft.com/office/drawing/2014/main" id="{94C3C4E6-2A9C-72E3-8209-490303E71634}"/>
                </a:ext>
              </a:extLst>
            </p:cNvPr>
            <p:cNvSpPr/>
            <p:nvPr/>
          </p:nvSpPr>
          <p:spPr bwMode="auto">
            <a:xfrm>
              <a:off x="4325938" y="4711701"/>
              <a:ext cx="382588" cy="144463"/>
            </a:xfrm>
            <a:custGeom>
              <a:avLst/>
              <a:gdLst>
                <a:gd name="T0" fmla="*/ 42 w 53"/>
                <a:gd name="T1" fmla="*/ 7 h 20"/>
                <a:gd name="T2" fmla="*/ 9 w 53"/>
                <a:gd name="T3" fmla="*/ 3 h 20"/>
                <a:gd name="T4" fmla="*/ 3 w 53"/>
                <a:gd name="T5" fmla="*/ 0 h 20"/>
                <a:gd name="T6" fmla="*/ 0 w 53"/>
                <a:gd name="T7" fmla="*/ 6 h 20"/>
                <a:gd name="T8" fmla="*/ 0 w 53"/>
                <a:gd name="T9" fmla="*/ 6 h 20"/>
                <a:gd name="T10" fmla="*/ 9 w 53"/>
                <a:gd name="T11" fmla="*/ 15 h 20"/>
                <a:gd name="T12" fmla="*/ 42 w 53"/>
                <a:gd name="T13" fmla="*/ 20 h 20"/>
                <a:gd name="T14" fmla="*/ 53 w 53"/>
                <a:gd name="T15" fmla="*/ 10 h 20"/>
                <a:gd name="T16" fmla="*/ 53 w 53"/>
                <a:gd name="T17" fmla="*/ 6 h 20"/>
                <a:gd name="T18" fmla="*/ 52 w 53"/>
                <a:gd name="T19" fmla="*/ 2 h 20"/>
                <a:gd name="T20" fmla="*/ 42 w 53"/>
                <a:gd name="T21" fmla="*/ 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20">
                  <a:moveTo>
                    <a:pt x="42" y="7"/>
                  </a:moveTo>
                  <a:cubicBezTo>
                    <a:pt x="9" y="3"/>
                    <a:pt x="9" y="3"/>
                    <a:pt x="9" y="3"/>
                  </a:cubicBezTo>
                  <a:cubicBezTo>
                    <a:pt x="6" y="3"/>
                    <a:pt x="4" y="1"/>
                    <a:pt x="3" y="0"/>
                  </a:cubicBezTo>
                  <a:cubicBezTo>
                    <a:pt x="1" y="1"/>
                    <a:pt x="0" y="3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11"/>
                    <a:pt x="4" y="15"/>
                    <a:pt x="9" y="15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8" y="20"/>
                    <a:pt x="53" y="16"/>
                    <a:pt x="53" y="10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4"/>
                    <a:pt x="53" y="3"/>
                    <a:pt x="52" y="2"/>
                  </a:cubicBezTo>
                  <a:cubicBezTo>
                    <a:pt x="50" y="5"/>
                    <a:pt x="46" y="8"/>
                    <a:pt x="42" y="7"/>
                  </a:cubicBezTo>
                  <a:close/>
                </a:path>
              </a:pathLst>
            </a:custGeom>
            <a:solidFill>
              <a:srgbClr val="DBA8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2" name="任意多边形 18">
              <a:extLst>
                <a:ext uri="{FF2B5EF4-FFF2-40B4-BE49-F238E27FC236}">
                  <a16:creationId xmlns:a16="http://schemas.microsoft.com/office/drawing/2014/main" id="{54DEA1A4-4912-6454-2462-33AF941B0803}"/>
                </a:ext>
              </a:extLst>
            </p:cNvPr>
            <p:cNvSpPr/>
            <p:nvPr/>
          </p:nvSpPr>
          <p:spPr bwMode="auto">
            <a:xfrm>
              <a:off x="4838700" y="4683126"/>
              <a:ext cx="1257300" cy="93663"/>
            </a:xfrm>
            <a:custGeom>
              <a:avLst/>
              <a:gdLst>
                <a:gd name="T0" fmla="*/ 9 w 174"/>
                <a:gd name="T1" fmla="*/ 13 h 13"/>
                <a:gd name="T2" fmla="*/ 174 w 174"/>
                <a:gd name="T3" fmla="*/ 13 h 13"/>
                <a:gd name="T4" fmla="*/ 174 w 174"/>
                <a:gd name="T5" fmla="*/ 0 h 13"/>
                <a:gd name="T6" fmla="*/ 9 w 174"/>
                <a:gd name="T7" fmla="*/ 0 h 13"/>
                <a:gd name="T8" fmla="*/ 0 w 174"/>
                <a:gd name="T9" fmla="*/ 7 h 13"/>
                <a:gd name="T10" fmla="*/ 9 w 174"/>
                <a:gd name="T11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4" h="13">
                  <a:moveTo>
                    <a:pt x="9" y="13"/>
                  </a:moveTo>
                  <a:cubicBezTo>
                    <a:pt x="174" y="13"/>
                    <a:pt x="174" y="13"/>
                    <a:pt x="174" y="13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5" y="0"/>
                    <a:pt x="1" y="3"/>
                    <a:pt x="0" y="7"/>
                  </a:cubicBezTo>
                  <a:cubicBezTo>
                    <a:pt x="1" y="10"/>
                    <a:pt x="5" y="13"/>
                    <a:pt x="9" y="13"/>
                  </a:cubicBezTo>
                  <a:close/>
                </a:path>
              </a:pathLst>
            </a:cu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3" name="任意多边形 19">
              <a:extLst>
                <a:ext uri="{FF2B5EF4-FFF2-40B4-BE49-F238E27FC236}">
                  <a16:creationId xmlns:a16="http://schemas.microsoft.com/office/drawing/2014/main" id="{310290F3-3264-B573-FC0C-91D21BC6695C}"/>
                </a:ext>
              </a:extLst>
            </p:cNvPr>
            <p:cNvSpPr/>
            <p:nvPr/>
          </p:nvSpPr>
          <p:spPr bwMode="auto">
            <a:xfrm>
              <a:off x="4348163" y="4683126"/>
              <a:ext cx="354013" cy="87313"/>
            </a:xfrm>
            <a:custGeom>
              <a:avLst/>
              <a:gdLst>
                <a:gd name="T0" fmla="*/ 39 w 49"/>
                <a:gd name="T1" fmla="*/ 11 h 12"/>
                <a:gd name="T2" fmla="*/ 49 w 49"/>
                <a:gd name="T3" fmla="*/ 6 h 12"/>
                <a:gd name="T4" fmla="*/ 40 w 49"/>
                <a:gd name="T5" fmla="*/ 0 h 12"/>
                <a:gd name="T6" fmla="*/ 7 w 49"/>
                <a:gd name="T7" fmla="*/ 0 h 12"/>
                <a:gd name="T8" fmla="*/ 0 w 49"/>
                <a:gd name="T9" fmla="*/ 4 h 12"/>
                <a:gd name="T10" fmla="*/ 6 w 49"/>
                <a:gd name="T11" fmla="*/ 7 h 12"/>
                <a:gd name="T12" fmla="*/ 39 w 49"/>
                <a:gd name="T13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12">
                  <a:moveTo>
                    <a:pt x="39" y="11"/>
                  </a:moveTo>
                  <a:cubicBezTo>
                    <a:pt x="43" y="12"/>
                    <a:pt x="47" y="9"/>
                    <a:pt x="49" y="6"/>
                  </a:cubicBezTo>
                  <a:cubicBezTo>
                    <a:pt x="48" y="3"/>
                    <a:pt x="44" y="0"/>
                    <a:pt x="4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1" y="2"/>
                    <a:pt x="0" y="4"/>
                  </a:cubicBezTo>
                  <a:cubicBezTo>
                    <a:pt x="1" y="5"/>
                    <a:pt x="3" y="7"/>
                    <a:pt x="6" y="7"/>
                  </a:cubicBezTo>
                  <a:lnTo>
                    <a:pt x="39" y="11"/>
                  </a:lnTo>
                  <a:close/>
                </a:path>
              </a:pathLst>
            </a:cu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4" name="任意多边形 20">
              <a:extLst>
                <a:ext uri="{FF2B5EF4-FFF2-40B4-BE49-F238E27FC236}">
                  <a16:creationId xmlns:a16="http://schemas.microsoft.com/office/drawing/2014/main" id="{5A52CF36-AD14-F6D7-0B71-6CE4FA120A12}"/>
                </a:ext>
              </a:extLst>
            </p:cNvPr>
            <p:cNvSpPr/>
            <p:nvPr/>
          </p:nvSpPr>
          <p:spPr bwMode="auto">
            <a:xfrm>
              <a:off x="7815263" y="3263901"/>
              <a:ext cx="368300" cy="338138"/>
            </a:xfrm>
            <a:custGeom>
              <a:avLst/>
              <a:gdLst>
                <a:gd name="T0" fmla="*/ 37 w 51"/>
                <a:gd name="T1" fmla="*/ 0 h 47"/>
                <a:gd name="T2" fmla="*/ 17 w 51"/>
                <a:gd name="T3" fmla="*/ 0 h 47"/>
                <a:gd name="T4" fmla="*/ 4 w 51"/>
                <a:gd name="T5" fmla="*/ 13 h 47"/>
                <a:gd name="T6" fmla="*/ 4 w 51"/>
                <a:gd name="T7" fmla="*/ 33 h 47"/>
                <a:gd name="T8" fmla="*/ 0 w 51"/>
                <a:gd name="T9" fmla="*/ 40 h 47"/>
                <a:gd name="T10" fmla="*/ 3 w 51"/>
                <a:gd name="T11" fmla="*/ 47 h 47"/>
                <a:gd name="T12" fmla="*/ 12 w 51"/>
                <a:gd name="T13" fmla="*/ 34 h 47"/>
                <a:gd name="T14" fmla="*/ 12 w 51"/>
                <a:gd name="T15" fmla="*/ 33 h 47"/>
                <a:gd name="T16" fmla="*/ 37 w 51"/>
                <a:gd name="T17" fmla="*/ 33 h 47"/>
                <a:gd name="T18" fmla="*/ 51 w 51"/>
                <a:gd name="T19" fmla="*/ 20 h 47"/>
                <a:gd name="T20" fmla="*/ 51 w 51"/>
                <a:gd name="T21" fmla="*/ 13 h 47"/>
                <a:gd name="T22" fmla="*/ 37 w 51"/>
                <a:gd name="T2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47">
                  <a:moveTo>
                    <a:pt x="3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9" y="0"/>
                    <a:pt x="4" y="6"/>
                    <a:pt x="4" y="1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6"/>
                    <a:pt x="2" y="38"/>
                    <a:pt x="0" y="40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8" y="45"/>
                    <a:pt x="12" y="40"/>
                    <a:pt x="12" y="34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45" y="33"/>
                    <a:pt x="51" y="27"/>
                    <a:pt x="51" y="20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1" y="6"/>
                    <a:pt x="45" y="0"/>
                    <a:pt x="37" y="0"/>
                  </a:cubicBezTo>
                  <a:close/>
                </a:path>
              </a:pathLst>
            </a:custGeom>
            <a:solidFill>
              <a:srgbClr val="E8BB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5" name="任意多边形 21">
              <a:extLst>
                <a:ext uri="{FF2B5EF4-FFF2-40B4-BE49-F238E27FC236}">
                  <a16:creationId xmlns:a16="http://schemas.microsoft.com/office/drawing/2014/main" id="{0D8F727E-70CB-EC99-7056-E7DD11C80370}"/>
                </a:ext>
              </a:extLst>
            </p:cNvPr>
            <p:cNvSpPr/>
            <p:nvPr/>
          </p:nvSpPr>
          <p:spPr bwMode="auto">
            <a:xfrm>
              <a:off x="6096000" y="4178301"/>
              <a:ext cx="0" cy="93663"/>
            </a:xfrm>
            <a:custGeom>
              <a:avLst/>
              <a:gdLst>
                <a:gd name="T0" fmla="*/ 59 h 59"/>
                <a:gd name="T1" fmla="*/ 0 h 59"/>
                <a:gd name="T2" fmla="*/ 59 h 59"/>
                <a:gd name="T3" fmla="*/ 59 h 59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59">
                  <a:moveTo>
                    <a:pt x="0" y="59"/>
                  </a:moveTo>
                  <a:lnTo>
                    <a:pt x="0" y="0"/>
                  </a:lnTo>
                  <a:lnTo>
                    <a:pt x="0" y="59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E8BB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6" name="任意多边形 22">
              <a:extLst>
                <a:ext uri="{FF2B5EF4-FFF2-40B4-BE49-F238E27FC236}">
                  <a16:creationId xmlns:a16="http://schemas.microsoft.com/office/drawing/2014/main" id="{0909B4DE-3D92-709D-FBA9-678ED2D480E5}"/>
                </a:ext>
              </a:extLst>
            </p:cNvPr>
            <p:cNvSpPr/>
            <p:nvPr/>
          </p:nvSpPr>
          <p:spPr bwMode="auto">
            <a:xfrm>
              <a:off x="4073525" y="3609976"/>
              <a:ext cx="4052888" cy="1397000"/>
            </a:xfrm>
            <a:custGeom>
              <a:avLst/>
              <a:gdLst>
                <a:gd name="T0" fmla="*/ 518 w 561"/>
                <a:gd name="T1" fmla="*/ 66 h 194"/>
                <a:gd name="T2" fmla="*/ 535 w 561"/>
                <a:gd name="T3" fmla="*/ 79 h 194"/>
                <a:gd name="T4" fmla="*/ 545 w 561"/>
                <a:gd name="T5" fmla="*/ 107 h 194"/>
                <a:gd name="T6" fmla="*/ 493 w 561"/>
                <a:gd name="T7" fmla="*/ 125 h 194"/>
                <a:gd name="T8" fmla="*/ 462 w 561"/>
                <a:gd name="T9" fmla="*/ 125 h 194"/>
                <a:gd name="T10" fmla="*/ 280 w 561"/>
                <a:gd name="T11" fmla="*/ 112 h 194"/>
                <a:gd name="T12" fmla="*/ 280 w 561"/>
                <a:gd name="T13" fmla="*/ 125 h 194"/>
                <a:gd name="T14" fmla="*/ 71 w 561"/>
                <a:gd name="T15" fmla="*/ 125 h 194"/>
                <a:gd name="T16" fmla="*/ 43 w 561"/>
                <a:gd name="T17" fmla="*/ 121 h 194"/>
                <a:gd name="T18" fmla="*/ 10 w 561"/>
                <a:gd name="T19" fmla="*/ 95 h 194"/>
                <a:gd name="T20" fmla="*/ 43 w 561"/>
                <a:gd name="T21" fmla="*/ 79 h 194"/>
                <a:gd name="T22" fmla="*/ 51 w 561"/>
                <a:gd name="T23" fmla="*/ 0 h 194"/>
                <a:gd name="T24" fmla="*/ 39 w 561"/>
                <a:gd name="T25" fmla="*/ 0 h 194"/>
                <a:gd name="T26" fmla="*/ 0 w 561"/>
                <a:gd name="T27" fmla="*/ 53 h 194"/>
                <a:gd name="T28" fmla="*/ 1 w 561"/>
                <a:gd name="T29" fmla="*/ 79 h 194"/>
                <a:gd name="T30" fmla="*/ 5 w 561"/>
                <a:gd name="T31" fmla="*/ 187 h 194"/>
                <a:gd name="T32" fmla="*/ 280 w 561"/>
                <a:gd name="T33" fmla="*/ 194 h 194"/>
                <a:gd name="T34" fmla="*/ 554 w 561"/>
                <a:gd name="T35" fmla="*/ 194 h 194"/>
                <a:gd name="T36" fmla="*/ 560 w 561"/>
                <a:gd name="T37" fmla="*/ 140 h 194"/>
                <a:gd name="T38" fmla="*/ 561 w 561"/>
                <a:gd name="T39" fmla="*/ 79 h 194"/>
                <a:gd name="T40" fmla="*/ 551 w 561"/>
                <a:gd name="T41" fmla="*/ 30 h 194"/>
                <a:gd name="T42" fmla="*/ 515 w 561"/>
                <a:gd name="T43" fmla="*/ 0 h 194"/>
                <a:gd name="T44" fmla="*/ 88 w 561"/>
                <a:gd name="T45" fmla="*/ 163 h 194"/>
                <a:gd name="T46" fmla="*/ 44 w 561"/>
                <a:gd name="T47" fmla="*/ 168 h 194"/>
                <a:gd name="T48" fmla="*/ 35 w 561"/>
                <a:gd name="T49" fmla="*/ 159 h 194"/>
                <a:gd name="T50" fmla="*/ 45 w 561"/>
                <a:gd name="T51" fmla="*/ 149 h 194"/>
                <a:gd name="T52" fmla="*/ 87 w 561"/>
                <a:gd name="T53" fmla="*/ 155 h 194"/>
                <a:gd name="T54" fmla="*/ 88 w 561"/>
                <a:gd name="T55" fmla="*/ 163 h 194"/>
                <a:gd name="T56" fmla="*/ 105 w 561"/>
                <a:gd name="T57" fmla="*/ 164 h 194"/>
                <a:gd name="T58" fmla="*/ 106 w 561"/>
                <a:gd name="T59" fmla="*/ 156 h 194"/>
                <a:gd name="T60" fmla="*/ 280 w 561"/>
                <a:gd name="T61" fmla="*/ 149 h 194"/>
                <a:gd name="T62" fmla="*/ 280 w 561"/>
                <a:gd name="T63" fmla="*/ 174 h 194"/>
                <a:gd name="T64" fmla="*/ 456 w 561"/>
                <a:gd name="T65" fmla="*/ 164 h 194"/>
                <a:gd name="T66" fmla="*/ 280 w 561"/>
                <a:gd name="T67" fmla="*/ 174 h 194"/>
                <a:gd name="T68" fmla="*/ 280 w 561"/>
                <a:gd name="T69" fmla="*/ 149 h 194"/>
                <a:gd name="T70" fmla="*/ 455 w 561"/>
                <a:gd name="T71" fmla="*/ 156 h 194"/>
                <a:gd name="T72" fmla="*/ 456 w 561"/>
                <a:gd name="T73" fmla="*/ 164 h 194"/>
                <a:gd name="T74" fmla="*/ 517 w 561"/>
                <a:gd name="T75" fmla="*/ 168 h 194"/>
                <a:gd name="T76" fmla="*/ 473 w 561"/>
                <a:gd name="T77" fmla="*/ 163 h 194"/>
                <a:gd name="T78" fmla="*/ 474 w 561"/>
                <a:gd name="T79" fmla="*/ 155 h 194"/>
                <a:gd name="T80" fmla="*/ 516 w 561"/>
                <a:gd name="T81" fmla="*/ 149 h 194"/>
                <a:gd name="T82" fmla="*/ 526 w 561"/>
                <a:gd name="T83" fmla="*/ 159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1" h="194">
                  <a:moveTo>
                    <a:pt x="510" y="0"/>
                  </a:moveTo>
                  <a:cubicBezTo>
                    <a:pt x="515" y="22"/>
                    <a:pt x="518" y="44"/>
                    <a:pt x="518" y="66"/>
                  </a:cubicBezTo>
                  <a:cubicBezTo>
                    <a:pt x="518" y="79"/>
                    <a:pt x="518" y="79"/>
                    <a:pt x="518" y="79"/>
                  </a:cubicBezTo>
                  <a:cubicBezTo>
                    <a:pt x="535" y="79"/>
                    <a:pt x="535" y="79"/>
                    <a:pt x="535" y="79"/>
                  </a:cubicBezTo>
                  <a:cubicBezTo>
                    <a:pt x="544" y="79"/>
                    <a:pt x="551" y="86"/>
                    <a:pt x="551" y="95"/>
                  </a:cubicBezTo>
                  <a:cubicBezTo>
                    <a:pt x="551" y="99"/>
                    <a:pt x="548" y="104"/>
                    <a:pt x="545" y="107"/>
                  </a:cubicBezTo>
                  <a:cubicBezTo>
                    <a:pt x="537" y="113"/>
                    <a:pt x="528" y="118"/>
                    <a:pt x="518" y="121"/>
                  </a:cubicBezTo>
                  <a:cubicBezTo>
                    <a:pt x="510" y="124"/>
                    <a:pt x="501" y="125"/>
                    <a:pt x="493" y="125"/>
                  </a:cubicBezTo>
                  <a:cubicBezTo>
                    <a:pt x="490" y="125"/>
                    <a:pt x="490" y="125"/>
                    <a:pt x="490" y="125"/>
                  </a:cubicBezTo>
                  <a:cubicBezTo>
                    <a:pt x="462" y="125"/>
                    <a:pt x="462" y="125"/>
                    <a:pt x="462" y="125"/>
                  </a:cubicBezTo>
                  <a:cubicBezTo>
                    <a:pt x="280" y="125"/>
                    <a:pt x="280" y="125"/>
                    <a:pt x="280" y="125"/>
                  </a:cubicBezTo>
                  <a:cubicBezTo>
                    <a:pt x="280" y="112"/>
                    <a:pt x="280" y="112"/>
                    <a:pt x="280" y="112"/>
                  </a:cubicBezTo>
                  <a:cubicBezTo>
                    <a:pt x="280" y="112"/>
                    <a:pt x="280" y="112"/>
                    <a:pt x="280" y="112"/>
                  </a:cubicBezTo>
                  <a:cubicBezTo>
                    <a:pt x="280" y="125"/>
                    <a:pt x="280" y="125"/>
                    <a:pt x="280" y="125"/>
                  </a:cubicBezTo>
                  <a:cubicBezTo>
                    <a:pt x="99" y="125"/>
                    <a:pt x="99" y="125"/>
                    <a:pt x="99" y="125"/>
                  </a:cubicBezTo>
                  <a:cubicBezTo>
                    <a:pt x="71" y="125"/>
                    <a:pt x="71" y="125"/>
                    <a:pt x="71" y="125"/>
                  </a:cubicBezTo>
                  <a:cubicBezTo>
                    <a:pt x="68" y="125"/>
                    <a:pt x="68" y="125"/>
                    <a:pt x="68" y="125"/>
                  </a:cubicBezTo>
                  <a:cubicBezTo>
                    <a:pt x="60" y="125"/>
                    <a:pt x="51" y="124"/>
                    <a:pt x="43" y="121"/>
                  </a:cubicBezTo>
                  <a:cubicBezTo>
                    <a:pt x="33" y="118"/>
                    <a:pt x="24" y="113"/>
                    <a:pt x="16" y="107"/>
                  </a:cubicBezTo>
                  <a:cubicBezTo>
                    <a:pt x="12" y="104"/>
                    <a:pt x="10" y="99"/>
                    <a:pt x="10" y="95"/>
                  </a:cubicBezTo>
                  <a:cubicBezTo>
                    <a:pt x="10" y="86"/>
                    <a:pt x="17" y="79"/>
                    <a:pt x="26" y="79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44"/>
                    <a:pt x="46" y="22"/>
                    <a:pt x="5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4" y="36"/>
                    <a:pt x="0" y="44"/>
                    <a:pt x="0" y="53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1" y="140"/>
                    <a:pt x="1" y="140"/>
                    <a:pt x="1" y="140"/>
                  </a:cubicBezTo>
                  <a:cubicBezTo>
                    <a:pt x="1" y="156"/>
                    <a:pt x="2" y="172"/>
                    <a:pt x="5" y="187"/>
                  </a:cubicBezTo>
                  <a:cubicBezTo>
                    <a:pt x="7" y="194"/>
                    <a:pt x="7" y="194"/>
                    <a:pt x="7" y="194"/>
                  </a:cubicBezTo>
                  <a:cubicBezTo>
                    <a:pt x="280" y="194"/>
                    <a:pt x="280" y="194"/>
                    <a:pt x="280" y="194"/>
                  </a:cubicBezTo>
                  <a:cubicBezTo>
                    <a:pt x="281" y="194"/>
                    <a:pt x="281" y="194"/>
                    <a:pt x="281" y="194"/>
                  </a:cubicBezTo>
                  <a:cubicBezTo>
                    <a:pt x="554" y="194"/>
                    <a:pt x="554" y="194"/>
                    <a:pt x="554" y="194"/>
                  </a:cubicBezTo>
                  <a:cubicBezTo>
                    <a:pt x="555" y="187"/>
                    <a:pt x="555" y="187"/>
                    <a:pt x="555" y="187"/>
                  </a:cubicBezTo>
                  <a:cubicBezTo>
                    <a:pt x="559" y="172"/>
                    <a:pt x="560" y="156"/>
                    <a:pt x="560" y="140"/>
                  </a:cubicBezTo>
                  <a:cubicBezTo>
                    <a:pt x="560" y="79"/>
                    <a:pt x="560" y="79"/>
                    <a:pt x="560" y="79"/>
                  </a:cubicBezTo>
                  <a:cubicBezTo>
                    <a:pt x="561" y="79"/>
                    <a:pt x="561" y="79"/>
                    <a:pt x="561" y="79"/>
                  </a:cubicBezTo>
                  <a:cubicBezTo>
                    <a:pt x="561" y="53"/>
                    <a:pt x="561" y="53"/>
                    <a:pt x="561" y="53"/>
                  </a:cubicBezTo>
                  <a:cubicBezTo>
                    <a:pt x="561" y="44"/>
                    <a:pt x="557" y="36"/>
                    <a:pt x="551" y="30"/>
                  </a:cubicBezTo>
                  <a:cubicBezTo>
                    <a:pt x="522" y="0"/>
                    <a:pt x="522" y="0"/>
                    <a:pt x="522" y="0"/>
                  </a:cubicBezTo>
                  <a:cubicBezTo>
                    <a:pt x="515" y="0"/>
                    <a:pt x="515" y="0"/>
                    <a:pt x="515" y="0"/>
                  </a:cubicBezTo>
                  <a:lnTo>
                    <a:pt x="510" y="0"/>
                  </a:lnTo>
                  <a:close/>
                  <a:moveTo>
                    <a:pt x="88" y="163"/>
                  </a:moveTo>
                  <a:cubicBezTo>
                    <a:pt x="88" y="169"/>
                    <a:pt x="83" y="173"/>
                    <a:pt x="77" y="173"/>
                  </a:cubicBezTo>
                  <a:cubicBezTo>
                    <a:pt x="44" y="168"/>
                    <a:pt x="44" y="168"/>
                    <a:pt x="44" y="168"/>
                  </a:cubicBezTo>
                  <a:cubicBezTo>
                    <a:pt x="39" y="168"/>
                    <a:pt x="35" y="164"/>
                    <a:pt x="35" y="159"/>
                  </a:cubicBezTo>
                  <a:cubicBezTo>
                    <a:pt x="35" y="159"/>
                    <a:pt x="35" y="159"/>
                    <a:pt x="35" y="159"/>
                  </a:cubicBezTo>
                  <a:cubicBezTo>
                    <a:pt x="35" y="156"/>
                    <a:pt x="36" y="154"/>
                    <a:pt x="38" y="153"/>
                  </a:cubicBezTo>
                  <a:cubicBezTo>
                    <a:pt x="39" y="151"/>
                    <a:pt x="42" y="149"/>
                    <a:pt x="45" y="149"/>
                  </a:cubicBezTo>
                  <a:cubicBezTo>
                    <a:pt x="78" y="149"/>
                    <a:pt x="78" y="149"/>
                    <a:pt x="78" y="149"/>
                  </a:cubicBezTo>
                  <a:cubicBezTo>
                    <a:pt x="82" y="149"/>
                    <a:pt x="86" y="152"/>
                    <a:pt x="87" y="155"/>
                  </a:cubicBezTo>
                  <a:cubicBezTo>
                    <a:pt x="88" y="156"/>
                    <a:pt x="88" y="157"/>
                    <a:pt x="88" y="159"/>
                  </a:cubicBezTo>
                  <a:lnTo>
                    <a:pt x="88" y="163"/>
                  </a:lnTo>
                  <a:close/>
                  <a:moveTo>
                    <a:pt x="115" y="174"/>
                  </a:moveTo>
                  <a:cubicBezTo>
                    <a:pt x="109" y="174"/>
                    <a:pt x="105" y="170"/>
                    <a:pt x="105" y="164"/>
                  </a:cubicBezTo>
                  <a:cubicBezTo>
                    <a:pt x="105" y="159"/>
                    <a:pt x="105" y="159"/>
                    <a:pt x="105" y="159"/>
                  </a:cubicBezTo>
                  <a:cubicBezTo>
                    <a:pt x="105" y="158"/>
                    <a:pt x="105" y="157"/>
                    <a:pt x="106" y="156"/>
                  </a:cubicBezTo>
                  <a:cubicBezTo>
                    <a:pt x="107" y="152"/>
                    <a:pt x="111" y="149"/>
                    <a:pt x="115" y="149"/>
                  </a:cubicBezTo>
                  <a:cubicBezTo>
                    <a:pt x="280" y="149"/>
                    <a:pt x="280" y="149"/>
                    <a:pt x="280" y="149"/>
                  </a:cubicBezTo>
                  <a:cubicBezTo>
                    <a:pt x="280" y="162"/>
                    <a:pt x="280" y="162"/>
                    <a:pt x="280" y="162"/>
                  </a:cubicBezTo>
                  <a:cubicBezTo>
                    <a:pt x="280" y="174"/>
                    <a:pt x="280" y="174"/>
                    <a:pt x="280" y="174"/>
                  </a:cubicBezTo>
                  <a:lnTo>
                    <a:pt x="115" y="174"/>
                  </a:lnTo>
                  <a:close/>
                  <a:moveTo>
                    <a:pt x="456" y="164"/>
                  </a:moveTo>
                  <a:cubicBezTo>
                    <a:pt x="456" y="170"/>
                    <a:pt x="452" y="174"/>
                    <a:pt x="446" y="174"/>
                  </a:cubicBezTo>
                  <a:cubicBezTo>
                    <a:pt x="280" y="174"/>
                    <a:pt x="280" y="174"/>
                    <a:pt x="280" y="174"/>
                  </a:cubicBezTo>
                  <a:cubicBezTo>
                    <a:pt x="280" y="162"/>
                    <a:pt x="280" y="162"/>
                    <a:pt x="280" y="162"/>
                  </a:cubicBezTo>
                  <a:cubicBezTo>
                    <a:pt x="280" y="149"/>
                    <a:pt x="280" y="149"/>
                    <a:pt x="280" y="149"/>
                  </a:cubicBezTo>
                  <a:cubicBezTo>
                    <a:pt x="446" y="149"/>
                    <a:pt x="446" y="149"/>
                    <a:pt x="446" y="149"/>
                  </a:cubicBezTo>
                  <a:cubicBezTo>
                    <a:pt x="450" y="149"/>
                    <a:pt x="454" y="152"/>
                    <a:pt x="455" y="156"/>
                  </a:cubicBezTo>
                  <a:cubicBezTo>
                    <a:pt x="456" y="157"/>
                    <a:pt x="456" y="158"/>
                    <a:pt x="456" y="159"/>
                  </a:cubicBezTo>
                  <a:lnTo>
                    <a:pt x="456" y="164"/>
                  </a:lnTo>
                  <a:close/>
                  <a:moveTo>
                    <a:pt x="526" y="159"/>
                  </a:moveTo>
                  <a:cubicBezTo>
                    <a:pt x="526" y="164"/>
                    <a:pt x="522" y="168"/>
                    <a:pt x="517" y="168"/>
                  </a:cubicBezTo>
                  <a:cubicBezTo>
                    <a:pt x="484" y="173"/>
                    <a:pt x="484" y="173"/>
                    <a:pt x="484" y="173"/>
                  </a:cubicBezTo>
                  <a:cubicBezTo>
                    <a:pt x="478" y="173"/>
                    <a:pt x="473" y="169"/>
                    <a:pt x="473" y="163"/>
                  </a:cubicBezTo>
                  <a:cubicBezTo>
                    <a:pt x="473" y="159"/>
                    <a:pt x="473" y="159"/>
                    <a:pt x="473" y="159"/>
                  </a:cubicBezTo>
                  <a:cubicBezTo>
                    <a:pt x="473" y="157"/>
                    <a:pt x="473" y="156"/>
                    <a:pt x="474" y="155"/>
                  </a:cubicBezTo>
                  <a:cubicBezTo>
                    <a:pt x="475" y="152"/>
                    <a:pt x="479" y="149"/>
                    <a:pt x="482" y="149"/>
                  </a:cubicBezTo>
                  <a:cubicBezTo>
                    <a:pt x="516" y="149"/>
                    <a:pt x="516" y="149"/>
                    <a:pt x="516" y="149"/>
                  </a:cubicBezTo>
                  <a:cubicBezTo>
                    <a:pt x="519" y="149"/>
                    <a:pt x="521" y="151"/>
                    <a:pt x="523" y="153"/>
                  </a:cubicBezTo>
                  <a:cubicBezTo>
                    <a:pt x="525" y="154"/>
                    <a:pt x="526" y="156"/>
                    <a:pt x="526" y="159"/>
                  </a:cubicBezTo>
                  <a:close/>
                </a:path>
              </a:pathLst>
            </a:custGeom>
            <a:solidFill>
              <a:srgbClr val="E8BB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7" name="任意多边形 23">
              <a:extLst>
                <a:ext uri="{FF2B5EF4-FFF2-40B4-BE49-F238E27FC236}">
                  <a16:creationId xmlns:a16="http://schemas.microsoft.com/office/drawing/2014/main" id="{6ED84B85-1A73-83BD-29BC-5A7D06E9D5A1}"/>
                </a:ext>
              </a:extLst>
            </p:cNvPr>
            <p:cNvSpPr/>
            <p:nvPr/>
          </p:nvSpPr>
          <p:spPr bwMode="auto">
            <a:xfrm>
              <a:off x="6096000" y="4178301"/>
              <a:ext cx="1314450" cy="331788"/>
            </a:xfrm>
            <a:custGeom>
              <a:avLst/>
              <a:gdLst>
                <a:gd name="T0" fmla="*/ 1 w 182"/>
                <a:gd name="T1" fmla="*/ 13 h 46"/>
                <a:gd name="T2" fmla="*/ 160 w 182"/>
                <a:gd name="T3" fmla="*/ 13 h 46"/>
                <a:gd name="T4" fmla="*/ 165 w 182"/>
                <a:gd name="T5" fmla="*/ 19 h 46"/>
                <a:gd name="T6" fmla="*/ 151 w 182"/>
                <a:gd name="T7" fmla="*/ 33 h 46"/>
                <a:gd name="T8" fmla="*/ 1 w 182"/>
                <a:gd name="T9" fmla="*/ 33 h 46"/>
                <a:gd name="T10" fmla="*/ 0 w 182"/>
                <a:gd name="T11" fmla="*/ 33 h 46"/>
                <a:gd name="T12" fmla="*/ 0 w 182"/>
                <a:gd name="T13" fmla="*/ 46 h 46"/>
                <a:gd name="T14" fmla="*/ 182 w 182"/>
                <a:gd name="T15" fmla="*/ 46 h 46"/>
                <a:gd name="T16" fmla="*/ 182 w 182"/>
                <a:gd name="T17" fmla="*/ 0 h 46"/>
                <a:gd name="T18" fmla="*/ 0 w 182"/>
                <a:gd name="T19" fmla="*/ 0 h 46"/>
                <a:gd name="T20" fmla="*/ 0 w 182"/>
                <a:gd name="T21" fmla="*/ 13 h 46"/>
                <a:gd name="T22" fmla="*/ 1 w 182"/>
                <a:gd name="T23" fmla="*/ 1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2" h="46">
                  <a:moveTo>
                    <a:pt x="1" y="13"/>
                  </a:moveTo>
                  <a:cubicBezTo>
                    <a:pt x="160" y="13"/>
                    <a:pt x="160" y="13"/>
                    <a:pt x="160" y="13"/>
                  </a:cubicBezTo>
                  <a:cubicBezTo>
                    <a:pt x="163" y="13"/>
                    <a:pt x="165" y="15"/>
                    <a:pt x="165" y="19"/>
                  </a:cubicBezTo>
                  <a:cubicBezTo>
                    <a:pt x="165" y="27"/>
                    <a:pt x="159" y="33"/>
                    <a:pt x="151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182" y="46"/>
                    <a:pt x="182" y="46"/>
                    <a:pt x="182" y="46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lnTo>
                    <a:pt x="1" y="13"/>
                  </a:lnTo>
                  <a:close/>
                </a:path>
              </a:pathLst>
            </a:custGeom>
            <a:solidFill>
              <a:srgbClr val="DBA8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8" name="任意多边形 24">
              <a:extLst>
                <a:ext uri="{FF2B5EF4-FFF2-40B4-BE49-F238E27FC236}">
                  <a16:creationId xmlns:a16="http://schemas.microsoft.com/office/drawing/2014/main" id="{C170673E-C2B2-6A9C-C8D0-FDA7FFEB166E}"/>
                </a:ext>
              </a:extLst>
            </p:cNvPr>
            <p:cNvSpPr/>
            <p:nvPr/>
          </p:nvSpPr>
          <p:spPr bwMode="auto">
            <a:xfrm>
              <a:off x="7410450" y="4178301"/>
              <a:ext cx="203200" cy="331788"/>
            </a:xfrm>
            <a:custGeom>
              <a:avLst/>
              <a:gdLst>
                <a:gd name="T0" fmla="*/ 28 w 28"/>
                <a:gd name="T1" fmla="*/ 46 h 46"/>
                <a:gd name="T2" fmla="*/ 5 w 28"/>
                <a:gd name="T3" fmla="*/ 23 h 46"/>
                <a:gd name="T4" fmla="*/ 28 w 28"/>
                <a:gd name="T5" fmla="*/ 0 h 46"/>
                <a:gd name="T6" fmla="*/ 0 w 28"/>
                <a:gd name="T7" fmla="*/ 0 h 46"/>
                <a:gd name="T8" fmla="*/ 0 w 28"/>
                <a:gd name="T9" fmla="*/ 46 h 46"/>
                <a:gd name="T10" fmla="*/ 28 w 28"/>
                <a:gd name="T11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46">
                  <a:moveTo>
                    <a:pt x="28" y="46"/>
                  </a:moveTo>
                  <a:cubicBezTo>
                    <a:pt x="15" y="46"/>
                    <a:pt x="5" y="36"/>
                    <a:pt x="5" y="23"/>
                  </a:cubicBezTo>
                  <a:cubicBezTo>
                    <a:pt x="5" y="10"/>
                    <a:pt x="15" y="0"/>
                    <a:pt x="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"/>
                    <a:pt x="0" y="46"/>
                    <a:pt x="0" y="46"/>
                  </a:cubicBezTo>
                  <a:lnTo>
                    <a:pt x="28" y="46"/>
                  </a:lnTo>
                  <a:close/>
                </a:path>
              </a:pathLst>
            </a:custGeom>
            <a:solidFill>
              <a:srgbClr val="C5D1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9" name="任意多边形 25">
              <a:extLst>
                <a:ext uri="{FF2B5EF4-FFF2-40B4-BE49-F238E27FC236}">
                  <a16:creationId xmlns:a16="http://schemas.microsoft.com/office/drawing/2014/main" id="{880B299B-FFDF-9241-5E8D-BD5F7230629D}"/>
                </a:ext>
              </a:extLst>
            </p:cNvPr>
            <p:cNvSpPr/>
            <p:nvPr/>
          </p:nvSpPr>
          <p:spPr bwMode="auto">
            <a:xfrm>
              <a:off x="7613650" y="4178301"/>
              <a:ext cx="201613" cy="331788"/>
            </a:xfrm>
            <a:custGeom>
              <a:avLst/>
              <a:gdLst>
                <a:gd name="T0" fmla="*/ 23 w 28"/>
                <a:gd name="T1" fmla="*/ 23 h 46"/>
                <a:gd name="T2" fmla="*/ 0 w 28"/>
                <a:gd name="T3" fmla="*/ 46 h 46"/>
                <a:gd name="T4" fmla="*/ 3 w 28"/>
                <a:gd name="T5" fmla="*/ 46 h 46"/>
                <a:gd name="T6" fmla="*/ 28 w 28"/>
                <a:gd name="T7" fmla="*/ 42 h 46"/>
                <a:gd name="T8" fmla="*/ 28 w 28"/>
                <a:gd name="T9" fmla="*/ 0 h 46"/>
                <a:gd name="T10" fmla="*/ 20 w 28"/>
                <a:gd name="T11" fmla="*/ 0 h 46"/>
                <a:gd name="T12" fmla="*/ 0 w 28"/>
                <a:gd name="T13" fmla="*/ 0 h 46"/>
                <a:gd name="T14" fmla="*/ 23 w 28"/>
                <a:gd name="T15" fmla="*/ 2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46">
                  <a:moveTo>
                    <a:pt x="23" y="23"/>
                  </a:moveTo>
                  <a:cubicBezTo>
                    <a:pt x="23" y="36"/>
                    <a:pt x="13" y="46"/>
                    <a:pt x="0" y="46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11" y="46"/>
                    <a:pt x="20" y="45"/>
                    <a:pt x="28" y="42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23" y="10"/>
                    <a:pt x="23" y="23"/>
                  </a:cubicBezTo>
                  <a:close/>
                </a:path>
              </a:pathLst>
            </a:custGeom>
            <a:solidFill>
              <a:srgbClr val="C5D1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0" name="任意多边形 26">
              <a:extLst>
                <a:ext uri="{FF2B5EF4-FFF2-40B4-BE49-F238E27FC236}">
                  <a16:creationId xmlns:a16="http://schemas.microsoft.com/office/drawing/2014/main" id="{0EA77D62-53E3-67A6-F41E-E61AA4F00909}"/>
                </a:ext>
              </a:extLst>
            </p:cNvPr>
            <p:cNvSpPr/>
            <p:nvPr/>
          </p:nvSpPr>
          <p:spPr bwMode="auto">
            <a:xfrm>
              <a:off x="7815263" y="4178301"/>
              <a:ext cx="238125" cy="303213"/>
            </a:xfrm>
            <a:custGeom>
              <a:avLst/>
              <a:gdLst>
                <a:gd name="T0" fmla="*/ 27 w 33"/>
                <a:gd name="T1" fmla="*/ 28 h 42"/>
                <a:gd name="T2" fmla="*/ 33 w 33"/>
                <a:gd name="T3" fmla="*/ 16 h 42"/>
                <a:gd name="T4" fmla="*/ 17 w 33"/>
                <a:gd name="T5" fmla="*/ 0 h 42"/>
                <a:gd name="T6" fmla="*/ 0 w 33"/>
                <a:gd name="T7" fmla="*/ 0 h 42"/>
                <a:gd name="T8" fmla="*/ 0 w 33"/>
                <a:gd name="T9" fmla="*/ 42 h 42"/>
                <a:gd name="T10" fmla="*/ 27 w 33"/>
                <a:gd name="T11" fmla="*/ 2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42">
                  <a:moveTo>
                    <a:pt x="27" y="28"/>
                  </a:moveTo>
                  <a:cubicBezTo>
                    <a:pt x="30" y="25"/>
                    <a:pt x="33" y="20"/>
                    <a:pt x="33" y="16"/>
                  </a:cubicBezTo>
                  <a:cubicBezTo>
                    <a:pt x="33" y="7"/>
                    <a:pt x="26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0" y="39"/>
                    <a:pt x="19" y="34"/>
                    <a:pt x="27" y="28"/>
                  </a:cubicBezTo>
                  <a:close/>
                </a:path>
              </a:pathLst>
            </a:custGeom>
            <a:solidFill>
              <a:srgbClr val="DA6A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1" name="任意多边形 27">
              <a:extLst>
                <a:ext uri="{FF2B5EF4-FFF2-40B4-BE49-F238E27FC236}">
                  <a16:creationId xmlns:a16="http://schemas.microsoft.com/office/drawing/2014/main" id="{5FDF224D-14E8-DEB6-59FD-8B96C10440CE}"/>
                </a:ext>
              </a:extLst>
            </p:cNvPr>
            <p:cNvSpPr/>
            <p:nvPr/>
          </p:nvSpPr>
          <p:spPr bwMode="auto">
            <a:xfrm>
              <a:off x="7446963" y="4178301"/>
              <a:ext cx="331788" cy="331788"/>
            </a:xfrm>
            <a:custGeom>
              <a:avLst/>
              <a:gdLst>
                <a:gd name="T0" fmla="*/ 0 w 46"/>
                <a:gd name="T1" fmla="*/ 23 h 46"/>
                <a:gd name="T2" fmla="*/ 23 w 46"/>
                <a:gd name="T3" fmla="*/ 46 h 46"/>
                <a:gd name="T4" fmla="*/ 46 w 46"/>
                <a:gd name="T5" fmla="*/ 23 h 46"/>
                <a:gd name="T6" fmla="*/ 23 w 46"/>
                <a:gd name="T7" fmla="*/ 0 h 46"/>
                <a:gd name="T8" fmla="*/ 0 w 46"/>
                <a:gd name="T9" fmla="*/ 23 h 46"/>
                <a:gd name="T10" fmla="*/ 23 w 46"/>
                <a:gd name="T11" fmla="*/ 13 h 46"/>
                <a:gd name="T12" fmla="*/ 33 w 46"/>
                <a:gd name="T13" fmla="*/ 23 h 46"/>
                <a:gd name="T14" fmla="*/ 23 w 46"/>
                <a:gd name="T15" fmla="*/ 33 h 46"/>
                <a:gd name="T16" fmla="*/ 13 w 46"/>
                <a:gd name="T17" fmla="*/ 23 h 46"/>
                <a:gd name="T18" fmla="*/ 23 w 46"/>
                <a:gd name="T19" fmla="*/ 1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0" y="23"/>
                  </a:move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lose/>
                  <a:moveTo>
                    <a:pt x="23" y="13"/>
                  </a:moveTo>
                  <a:cubicBezTo>
                    <a:pt x="29" y="13"/>
                    <a:pt x="33" y="17"/>
                    <a:pt x="33" y="23"/>
                  </a:cubicBezTo>
                  <a:cubicBezTo>
                    <a:pt x="33" y="29"/>
                    <a:pt x="29" y="33"/>
                    <a:pt x="23" y="33"/>
                  </a:cubicBezTo>
                  <a:cubicBezTo>
                    <a:pt x="17" y="33"/>
                    <a:pt x="13" y="29"/>
                    <a:pt x="13" y="23"/>
                  </a:cubicBezTo>
                  <a:cubicBezTo>
                    <a:pt x="13" y="17"/>
                    <a:pt x="17" y="13"/>
                    <a:pt x="23" y="13"/>
                  </a:cubicBezTo>
                  <a:close/>
                </a:path>
              </a:pathLst>
            </a:custGeom>
            <a:solidFill>
              <a:srgbClr val="5281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2" name="椭圆 28">
              <a:extLst>
                <a:ext uri="{FF2B5EF4-FFF2-40B4-BE49-F238E27FC236}">
                  <a16:creationId xmlns:a16="http://schemas.microsoft.com/office/drawing/2014/main" id="{07AECBEB-BA51-347D-AB92-17B0DCC9D2A9}"/>
                </a:ext>
              </a:extLst>
            </p:cNvPr>
            <p:cNvSpPr/>
            <p:nvPr/>
          </p:nvSpPr>
          <p:spPr bwMode="auto">
            <a:xfrm>
              <a:off x="7540625" y="4271963"/>
              <a:ext cx="144463" cy="144463"/>
            </a:xfrm>
            <a:prstGeom prst="ellipse">
              <a:avLst/>
            </a:prstGeom>
            <a:solidFill>
              <a:srgbClr val="315C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3" name="任意多边形 29">
              <a:extLst>
                <a:ext uri="{FF2B5EF4-FFF2-40B4-BE49-F238E27FC236}">
                  <a16:creationId xmlns:a16="http://schemas.microsoft.com/office/drawing/2014/main" id="{70A58783-116B-BF65-2ACD-EFBE432D4DBF}"/>
                </a:ext>
              </a:extLst>
            </p:cNvPr>
            <p:cNvSpPr/>
            <p:nvPr/>
          </p:nvSpPr>
          <p:spPr bwMode="auto">
            <a:xfrm>
              <a:off x="4911725" y="4271963"/>
              <a:ext cx="2376488" cy="144463"/>
            </a:xfrm>
            <a:custGeom>
              <a:avLst/>
              <a:gdLst>
                <a:gd name="T0" fmla="*/ 165 w 329"/>
                <a:gd name="T1" fmla="*/ 20 h 20"/>
                <a:gd name="T2" fmla="*/ 315 w 329"/>
                <a:gd name="T3" fmla="*/ 20 h 20"/>
                <a:gd name="T4" fmla="*/ 329 w 329"/>
                <a:gd name="T5" fmla="*/ 6 h 20"/>
                <a:gd name="T6" fmla="*/ 324 w 329"/>
                <a:gd name="T7" fmla="*/ 0 h 20"/>
                <a:gd name="T8" fmla="*/ 165 w 329"/>
                <a:gd name="T9" fmla="*/ 0 h 20"/>
                <a:gd name="T10" fmla="*/ 164 w 329"/>
                <a:gd name="T11" fmla="*/ 0 h 20"/>
                <a:gd name="T12" fmla="*/ 164 w 329"/>
                <a:gd name="T13" fmla="*/ 0 h 20"/>
                <a:gd name="T14" fmla="*/ 164 w 329"/>
                <a:gd name="T15" fmla="*/ 0 h 20"/>
                <a:gd name="T16" fmla="*/ 5 w 329"/>
                <a:gd name="T17" fmla="*/ 0 h 20"/>
                <a:gd name="T18" fmla="*/ 0 w 329"/>
                <a:gd name="T19" fmla="*/ 6 h 20"/>
                <a:gd name="T20" fmla="*/ 14 w 329"/>
                <a:gd name="T21" fmla="*/ 20 h 20"/>
                <a:gd name="T22" fmla="*/ 164 w 329"/>
                <a:gd name="T23" fmla="*/ 20 h 20"/>
                <a:gd name="T24" fmla="*/ 164 w 329"/>
                <a:gd name="T25" fmla="*/ 20 h 20"/>
                <a:gd name="T26" fmla="*/ 164 w 329"/>
                <a:gd name="T27" fmla="*/ 20 h 20"/>
                <a:gd name="T28" fmla="*/ 165 w 329"/>
                <a:gd name="T2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9" h="20">
                  <a:moveTo>
                    <a:pt x="165" y="20"/>
                  </a:moveTo>
                  <a:cubicBezTo>
                    <a:pt x="315" y="20"/>
                    <a:pt x="315" y="20"/>
                    <a:pt x="315" y="20"/>
                  </a:cubicBezTo>
                  <a:cubicBezTo>
                    <a:pt x="323" y="20"/>
                    <a:pt x="329" y="14"/>
                    <a:pt x="329" y="6"/>
                  </a:cubicBezTo>
                  <a:cubicBezTo>
                    <a:pt x="329" y="2"/>
                    <a:pt x="327" y="0"/>
                    <a:pt x="324" y="0"/>
                  </a:cubicBezTo>
                  <a:cubicBezTo>
                    <a:pt x="165" y="0"/>
                    <a:pt x="165" y="0"/>
                    <a:pt x="165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6"/>
                  </a:cubicBezTo>
                  <a:cubicBezTo>
                    <a:pt x="0" y="14"/>
                    <a:pt x="6" y="20"/>
                    <a:pt x="14" y="20"/>
                  </a:cubicBezTo>
                  <a:cubicBezTo>
                    <a:pt x="164" y="20"/>
                    <a:pt x="164" y="20"/>
                    <a:pt x="164" y="20"/>
                  </a:cubicBezTo>
                  <a:cubicBezTo>
                    <a:pt x="164" y="20"/>
                    <a:pt x="164" y="20"/>
                    <a:pt x="164" y="20"/>
                  </a:cubicBezTo>
                  <a:cubicBezTo>
                    <a:pt x="164" y="20"/>
                    <a:pt x="164" y="20"/>
                    <a:pt x="164" y="20"/>
                  </a:cubicBezTo>
                  <a:lnTo>
                    <a:pt x="165" y="20"/>
                  </a:lnTo>
                  <a:close/>
                </a:path>
              </a:pathLst>
            </a:cu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4" name="任意多边形 30">
              <a:extLst>
                <a:ext uri="{FF2B5EF4-FFF2-40B4-BE49-F238E27FC236}">
                  <a16:creationId xmlns:a16="http://schemas.microsoft.com/office/drawing/2014/main" id="{02FC9705-60ED-0A80-8584-BC113119B2FB}"/>
                </a:ext>
              </a:extLst>
            </p:cNvPr>
            <p:cNvSpPr/>
            <p:nvPr/>
          </p:nvSpPr>
          <p:spPr bwMode="auto">
            <a:xfrm>
              <a:off x="6096000" y="4733926"/>
              <a:ext cx="1271588" cy="130175"/>
            </a:xfrm>
            <a:custGeom>
              <a:avLst/>
              <a:gdLst>
                <a:gd name="T0" fmla="*/ 166 w 176"/>
                <a:gd name="T1" fmla="*/ 6 h 18"/>
                <a:gd name="T2" fmla="*/ 0 w 176"/>
                <a:gd name="T3" fmla="*/ 6 h 18"/>
                <a:gd name="T4" fmla="*/ 0 w 176"/>
                <a:gd name="T5" fmla="*/ 18 h 18"/>
                <a:gd name="T6" fmla="*/ 166 w 176"/>
                <a:gd name="T7" fmla="*/ 18 h 18"/>
                <a:gd name="T8" fmla="*/ 176 w 176"/>
                <a:gd name="T9" fmla="*/ 8 h 18"/>
                <a:gd name="T10" fmla="*/ 176 w 176"/>
                <a:gd name="T11" fmla="*/ 3 h 18"/>
                <a:gd name="T12" fmla="*/ 175 w 176"/>
                <a:gd name="T13" fmla="*/ 0 h 18"/>
                <a:gd name="T14" fmla="*/ 166 w 176"/>
                <a:gd name="T15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6" h="18">
                  <a:moveTo>
                    <a:pt x="166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66" y="18"/>
                    <a:pt x="166" y="18"/>
                    <a:pt x="166" y="18"/>
                  </a:cubicBezTo>
                  <a:cubicBezTo>
                    <a:pt x="172" y="18"/>
                    <a:pt x="176" y="14"/>
                    <a:pt x="176" y="8"/>
                  </a:cubicBezTo>
                  <a:cubicBezTo>
                    <a:pt x="176" y="3"/>
                    <a:pt x="176" y="3"/>
                    <a:pt x="176" y="3"/>
                  </a:cubicBezTo>
                  <a:cubicBezTo>
                    <a:pt x="176" y="2"/>
                    <a:pt x="176" y="1"/>
                    <a:pt x="175" y="0"/>
                  </a:cubicBezTo>
                  <a:cubicBezTo>
                    <a:pt x="174" y="3"/>
                    <a:pt x="170" y="6"/>
                    <a:pt x="166" y="6"/>
                  </a:cubicBezTo>
                  <a:close/>
                </a:path>
              </a:pathLst>
            </a:custGeom>
            <a:solidFill>
              <a:srgbClr val="DBA8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5" name="任意多边形 31">
              <a:extLst>
                <a:ext uri="{FF2B5EF4-FFF2-40B4-BE49-F238E27FC236}">
                  <a16:creationId xmlns:a16="http://schemas.microsoft.com/office/drawing/2014/main" id="{AEEDA834-BB94-3AB0-5574-CA674EFEFBFB}"/>
                </a:ext>
              </a:extLst>
            </p:cNvPr>
            <p:cNvSpPr/>
            <p:nvPr/>
          </p:nvSpPr>
          <p:spPr bwMode="auto">
            <a:xfrm>
              <a:off x="7489825" y="4711701"/>
              <a:ext cx="384175" cy="144463"/>
            </a:xfrm>
            <a:custGeom>
              <a:avLst/>
              <a:gdLst>
                <a:gd name="T0" fmla="*/ 44 w 53"/>
                <a:gd name="T1" fmla="*/ 3 h 20"/>
                <a:gd name="T2" fmla="*/ 11 w 53"/>
                <a:gd name="T3" fmla="*/ 7 h 20"/>
                <a:gd name="T4" fmla="*/ 1 w 53"/>
                <a:gd name="T5" fmla="*/ 2 h 20"/>
                <a:gd name="T6" fmla="*/ 0 w 53"/>
                <a:gd name="T7" fmla="*/ 6 h 20"/>
                <a:gd name="T8" fmla="*/ 0 w 53"/>
                <a:gd name="T9" fmla="*/ 10 h 20"/>
                <a:gd name="T10" fmla="*/ 11 w 53"/>
                <a:gd name="T11" fmla="*/ 20 h 20"/>
                <a:gd name="T12" fmla="*/ 44 w 53"/>
                <a:gd name="T13" fmla="*/ 15 h 20"/>
                <a:gd name="T14" fmla="*/ 53 w 53"/>
                <a:gd name="T15" fmla="*/ 6 h 20"/>
                <a:gd name="T16" fmla="*/ 53 w 53"/>
                <a:gd name="T17" fmla="*/ 6 h 20"/>
                <a:gd name="T18" fmla="*/ 50 w 53"/>
                <a:gd name="T19" fmla="*/ 0 h 20"/>
                <a:gd name="T20" fmla="*/ 44 w 53"/>
                <a:gd name="T21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20">
                  <a:moveTo>
                    <a:pt x="44" y="3"/>
                  </a:moveTo>
                  <a:cubicBezTo>
                    <a:pt x="11" y="7"/>
                    <a:pt x="11" y="7"/>
                    <a:pt x="11" y="7"/>
                  </a:cubicBezTo>
                  <a:cubicBezTo>
                    <a:pt x="6" y="8"/>
                    <a:pt x="3" y="5"/>
                    <a:pt x="1" y="2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6"/>
                    <a:pt x="5" y="20"/>
                    <a:pt x="11" y="20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9" y="15"/>
                    <a:pt x="53" y="11"/>
                    <a:pt x="53" y="6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3"/>
                    <a:pt x="52" y="1"/>
                    <a:pt x="50" y="0"/>
                  </a:cubicBezTo>
                  <a:cubicBezTo>
                    <a:pt x="49" y="1"/>
                    <a:pt x="47" y="3"/>
                    <a:pt x="44" y="3"/>
                  </a:cubicBezTo>
                  <a:close/>
                </a:path>
              </a:pathLst>
            </a:custGeom>
            <a:solidFill>
              <a:srgbClr val="DBA8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6" name="任意多边形 32">
              <a:extLst>
                <a:ext uri="{FF2B5EF4-FFF2-40B4-BE49-F238E27FC236}">
                  <a16:creationId xmlns:a16="http://schemas.microsoft.com/office/drawing/2014/main" id="{B2D879CB-6522-B091-A6F2-AEC056ACBAB6}"/>
                </a:ext>
              </a:extLst>
            </p:cNvPr>
            <p:cNvSpPr/>
            <p:nvPr/>
          </p:nvSpPr>
          <p:spPr bwMode="auto">
            <a:xfrm>
              <a:off x="6096000" y="4683126"/>
              <a:ext cx="1263650" cy="93663"/>
            </a:xfrm>
            <a:custGeom>
              <a:avLst/>
              <a:gdLst>
                <a:gd name="T0" fmla="*/ 166 w 175"/>
                <a:gd name="T1" fmla="*/ 13 h 13"/>
                <a:gd name="T2" fmla="*/ 175 w 175"/>
                <a:gd name="T3" fmla="*/ 7 h 13"/>
                <a:gd name="T4" fmla="*/ 166 w 175"/>
                <a:gd name="T5" fmla="*/ 0 h 13"/>
                <a:gd name="T6" fmla="*/ 0 w 175"/>
                <a:gd name="T7" fmla="*/ 0 h 13"/>
                <a:gd name="T8" fmla="*/ 0 w 175"/>
                <a:gd name="T9" fmla="*/ 13 h 13"/>
                <a:gd name="T10" fmla="*/ 166 w 175"/>
                <a:gd name="T11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5" h="13">
                  <a:moveTo>
                    <a:pt x="166" y="13"/>
                  </a:moveTo>
                  <a:cubicBezTo>
                    <a:pt x="170" y="13"/>
                    <a:pt x="174" y="10"/>
                    <a:pt x="175" y="7"/>
                  </a:cubicBezTo>
                  <a:cubicBezTo>
                    <a:pt x="174" y="3"/>
                    <a:pt x="170" y="0"/>
                    <a:pt x="1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lnTo>
                    <a:pt x="166" y="13"/>
                  </a:lnTo>
                  <a:close/>
                </a:path>
              </a:pathLst>
            </a:cu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7" name="任意多边形 33">
              <a:extLst>
                <a:ext uri="{FF2B5EF4-FFF2-40B4-BE49-F238E27FC236}">
                  <a16:creationId xmlns:a16="http://schemas.microsoft.com/office/drawing/2014/main" id="{4036E895-41B8-1BA3-CC8A-FDEE8E7E6763}"/>
                </a:ext>
              </a:extLst>
            </p:cNvPr>
            <p:cNvSpPr/>
            <p:nvPr/>
          </p:nvSpPr>
          <p:spPr bwMode="auto">
            <a:xfrm>
              <a:off x="7497763" y="4683126"/>
              <a:ext cx="354013" cy="87313"/>
            </a:xfrm>
            <a:custGeom>
              <a:avLst/>
              <a:gdLst>
                <a:gd name="T0" fmla="*/ 10 w 49"/>
                <a:gd name="T1" fmla="*/ 11 h 12"/>
                <a:gd name="T2" fmla="*/ 43 w 49"/>
                <a:gd name="T3" fmla="*/ 7 h 12"/>
                <a:gd name="T4" fmla="*/ 49 w 49"/>
                <a:gd name="T5" fmla="*/ 4 h 12"/>
                <a:gd name="T6" fmla="*/ 42 w 49"/>
                <a:gd name="T7" fmla="*/ 0 h 12"/>
                <a:gd name="T8" fmla="*/ 8 w 49"/>
                <a:gd name="T9" fmla="*/ 0 h 12"/>
                <a:gd name="T10" fmla="*/ 0 w 49"/>
                <a:gd name="T11" fmla="*/ 6 h 12"/>
                <a:gd name="T12" fmla="*/ 10 w 49"/>
                <a:gd name="T13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12">
                  <a:moveTo>
                    <a:pt x="10" y="11"/>
                  </a:moveTo>
                  <a:cubicBezTo>
                    <a:pt x="43" y="7"/>
                    <a:pt x="43" y="7"/>
                    <a:pt x="43" y="7"/>
                  </a:cubicBezTo>
                  <a:cubicBezTo>
                    <a:pt x="46" y="7"/>
                    <a:pt x="48" y="5"/>
                    <a:pt x="49" y="4"/>
                  </a:cubicBezTo>
                  <a:cubicBezTo>
                    <a:pt x="47" y="2"/>
                    <a:pt x="45" y="0"/>
                    <a:pt x="4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1" y="3"/>
                    <a:pt x="0" y="6"/>
                  </a:cubicBezTo>
                  <a:cubicBezTo>
                    <a:pt x="2" y="9"/>
                    <a:pt x="5" y="12"/>
                    <a:pt x="10" y="11"/>
                  </a:cubicBezTo>
                  <a:close/>
                </a:path>
              </a:pathLst>
            </a:cu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8" name="任意多边形 34">
              <a:extLst>
                <a:ext uri="{FF2B5EF4-FFF2-40B4-BE49-F238E27FC236}">
                  <a16:creationId xmlns:a16="http://schemas.microsoft.com/office/drawing/2014/main" id="{35E56949-536C-667B-0778-EDA07CB56E5B}"/>
                </a:ext>
              </a:extLst>
            </p:cNvPr>
            <p:cNvSpPr/>
            <p:nvPr/>
          </p:nvSpPr>
          <p:spPr bwMode="auto">
            <a:xfrm>
              <a:off x="4354513" y="2606676"/>
              <a:ext cx="3489325" cy="1571625"/>
            </a:xfrm>
            <a:custGeom>
              <a:avLst/>
              <a:gdLst>
                <a:gd name="T0" fmla="*/ 436 w 483"/>
                <a:gd name="T1" fmla="*/ 30 h 218"/>
                <a:gd name="T2" fmla="*/ 391 w 483"/>
                <a:gd name="T3" fmla="*/ 0 h 218"/>
                <a:gd name="T4" fmla="*/ 241 w 483"/>
                <a:gd name="T5" fmla="*/ 0 h 218"/>
                <a:gd name="T6" fmla="*/ 92 w 483"/>
                <a:gd name="T7" fmla="*/ 0 h 218"/>
                <a:gd name="T8" fmla="*/ 47 w 483"/>
                <a:gd name="T9" fmla="*/ 30 h 218"/>
                <a:gd name="T10" fmla="*/ 4 w 483"/>
                <a:gd name="T11" fmla="*/ 131 h 218"/>
                <a:gd name="T12" fmla="*/ 1 w 483"/>
                <a:gd name="T13" fmla="*/ 138 h 218"/>
                <a:gd name="T14" fmla="*/ 0 w 483"/>
                <a:gd name="T15" fmla="*/ 139 h 218"/>
                <a:gd name="T16" fmla="*/ 7 w 483"/>
                <a:gd name="T17" fmla="*/ 139 h 218"/>
                <a:gd name="T18" fmla="*/ 12 w 483"/>
                <a:gd name="T19" fmla="*/ 139 h 218"/>
                <a:gd name="T20" fmla="*/ 4 w 483"/>
                <a:gd name="T21" fmla="*/ 205 h 218"/>
                <a:gd name="T22" fmla="*/ 4 w 483"/>
                <a:gd name="T23" fmla="*/ 218 h 218"/>
                <a:gd name="T24" fmla="*/ 12 w 483"/>
                <a:gd name="T25" fmla="*/ 218 h 218"/>
                <a:gd name="T26" fmla="*/ 32 w 483"/>
                <a:gd name="T27" fmla="*/ 218 h 218"/>
                <a:gd name="T28" fmla="*/ 60 w 483"/>
                <a:gd name="T29" fmla="*/ 218 h 218"/>
                <a:gd name="T30" fmla="*/ 241 w 483"/>
                <a:gd name="T31" fmla="*/ 218 h 218"/>
                <a:gd name="T32" fmla="*/ 423 w 483"/>
                <a:gd name="T33" fmla="*/ 218 h 218"/>
                <a:gd name="T34" fmla="*/ 451 w 483"/>
                <a:gd name="T35" fmla="*/ 218 h 218"/>
                <a:gd name="T36" fmla="*/ 471 w 483"/>
                <a:gd name="T37" fmla="*/ 218 h 218"/>
                <a:gd name="T38" fmla="*/ 479 w 483"/>
                <a:gd name="T39" fmla="*/ 218 h 218"/>
                <a:gd name="T40" fmla="*/ 479 w 483"/>
                <a:gd name="T41" fmla="*/ 205 h 218"/>
                <a:gd name="T42" fmla="*/ 471 w 483"/>
                <a:gd name="T43" fmla="*/ 139 h 218"/>
                <a:gd name="T44" fmla="*/ 476 w 483"/>
                <a:gd name="T45" fmla="*/ 139 h 218"/>
                <a:gd name="T46" fmla="*/ 483 w 483"/>
                <a:gd name="T47" fmla="*/ 139 h 218"/>
                <a:gd name="T48" fmla="*/ 482 w 483"/>
                <a:gd name="T49" fmla="*/ 138 h 218"/>
                <a:gd name="T50" fmla="*/ 479 w 483"/>
                <a:gd name="T51" fmla="*/ 131 h 218"/>
                <a:gd name="T52" fmla="*/ 436 w 483"/>
                <a:gd name="T53" fmla="*/ 30 h 218"/>
                <a:gd name="T54" fmla="*/ 31 w 483"/>
                <a:gd name="T55" fmla="*/ 115 h 218"/>
                <a:gd name="T56" fmla="*/ 56 w 483"/>
                <a:gd name="T57" fmla="*/ 44 h 218"/>
                <a:gd name="T58" fmla="*/ 96 w 483"/>
                <a:gd name="T59" fmla="*/ 16 h 218"/>
                <a:gd name="T60" fmla="*/ 241 w 483"/>
                <a:gd name="T61" fmla="*/ 16 h 218"/>
                <a:gd name="T62" fmla="*/ 242 w 483"/>
                <a:gd name="T63" fmla="*/ 16 h 218"/>
                <a:gd name="T64" fmla="*/ 387 w 483"/>
                <a:gd name="T65" fmla="*/ 16 h 218"/>
                <a:gd name="T66" fmla="*/ 427 w 483"/>
                <a:gd name="T67" fmla="*/ 44 h 218"/>
                <a:gd name="T68" fmla="*/ 452 w 483"/>
                <a:gd name="T69" fmla="*/ 115 h 218"/>
                <a:gd name="T70" fmla="*/ 442 w 483"/>
                <a:gd name="T71" fmla="*/ 129 h 218"/>
                <a:gd name="T72" fmla="*/ 242 w 483"/>
                <a:gd name="T73" fmla="*/ 129 h 218"/>
                <a:gd name="T74" fmla="*/ 241 w 483"/>
                <a:gd name="T75" fmla="*/ 129 h 218"/>
                <a:gd name="T76" fmla="*/ 40 w 483"/>
                <a:gd name="T77" fmla="*/ 129 h 218"/>
                <a:gd name="T78" fmla="*/ 31 w 483"/>
                <a:gd name="T79" fmla="*/ 115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83" h="218">
                  <a:moveTo>
                    <a:pt x="436" y="30"/>
                  </a:moveTo>
                  <a:cubicBezTo>
                    <a:pt x="428" y="12"/>
                    <a:pt x="410" y="0"/>
                    <a:pt x="391" y="0"/>
                  </a:cubicBezTo>
                  <a:cubicBezTo>
                    <a:pt x="241" y="0"/>
                    <a:pt x="241" y="0"/>
                    <a:pt x="241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72" y="0"/>
                    <a:pt x="55" y="12"/>
                    <a:pt x="47" y="30"/>
                  </a:cubicBezTo>
                  <a:cubicBezTo>
                    <a:pt x="4" y="131"/>
                    <a:pt x="4" y="131"/>
                    <a:pt x="4" y="131"/>
                  </a:cubicBezTo>
                  <a:cubicBezTo>
                    <a:pt x="1" y="138"/>
                    <a:pt x="1" y="138"/>
                    <a:pt x="1" y="138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7" y="139"/>
                    <a:pt x="7" y="139"/>
                    <a:pt x="7" y="139"/>
                  </a:cubicBezTo>
                  <a:cubicBezTo>
                    <a:pt x="12" y="139"/>
                    <a:pt x="12" y="139"/>
                    <a:pt x="12" y="139"/>
                  </a:cubicBezTo>
                  <a:cubicBezTo>
                    <a:pt x="7" y="161"/>
                    <a:pt x="4" y="183"/>
                    <a:pt x="4" y="205"/>
                  </a:cubicBezTo>
                  <a:cubicBezTo>
                    <a:pt x="4" y="218"/>
                    <a:pt x="4" y="218"/>
                    <a:pt x="4" y="218"/>
                  </a:cubicBezTo>
                  <a:cubicBezTo>
                    <a:pt x="12" y="218"/>
                    <a:pt x="12" y="218"/>
                    <a:pt x="12" y="218"/>
                  </a:cubicBezTo>
                  <a:cubicBezTo>
                    <a:pt x="32" y="218"/>
                    <a:pt x="32" y="218"/>
                    <a:pt x="32" y="218"/>
                  </a:cubicBezTo>
                  <a:cubicBezTo>
                    <a:pt x="60" y="218"/>
                    <a:pt x="60" y="218"/>
                    <a:pt x="60" y="218"/>
                  </a:cubicBezTo>
                  <a:cubicBezTo>
                    <a:pt x="241" y="218"/>
                    <a:pt x="241" y="218"/>
                    <a:pt x="241" y="218"/>
                  </a:cubicBezTo>
                  <a:cubicBezTo>
                    <a:pt x="423" y="218"/>
                    <a:pt x="423" y="218"/>
                    <a:pt x="423" y="218"/>
                  </a:cubicBezTo>
                  <a:cubicBezTo>
                    <a:pt x="451" y="218"/>
                    <a:pt x="451" y="218"/>
                    <a:pt x="451" y="218"/>
                  </a:cubicBezTo>
                  <a:cubicBezTo>
                    <a:pt x="471" y="218"/>
                    <a:pt x="471" y="218"/>
                    <a:pt x="471" y="218"/>
                  </a:cubicBezTo>
                  <a:cubicBezTo>
                    <a:pt x="479" y="218"/>
                    <a:pt x="479" y="218"/>
                    <a:pt x="479" y="218"/>
                  </a:cubicBezTo>
                  <a:cubicBezTo>
                    <a:pt x="479" y="205"/>
                    <a:pt x="479" y="205"/>
                    <a:pt x="479" y="205"/>
                  </a:cubicBezTo>
                  <a:cubicBezTo>
                    <a:pt x="479" y="183"/>
                    <a:pt x="476" y="161"/>
                    <a:pt x="471" y="139"/>
                  </a:cubicBezTo>
                  <a:cubicBezTo>
                    <a:pt x="476" y="139"/>
                    <a:pt x="476" y="139"/>
                    <a:pt x="476" y="139"/>
                  </a:cubicBezTo>
                  <a:cubicBezTo>
                    <a:pt x="483" y="139"/>
                    <a:pt x="483" y="139"/>
                    <a:pt x="483" y="139"/>
                  </a:cubicBezTo>
                  <a:cubicBezTo>
                    <a:pt x="482" y="138"/>
                    <a:pt x="482" y="138"/>
                    <a:pt x="482" y="138"/>
                  </a:cubicBezTo>
                  <a:cubicBezTo>
                    <a:pt x="479" y="131"/>
                    <a:pt x="479" y="131"/>
                    <a:pt x="479" y="131"/>
                  </a:cubicBezTo>
                  <a:lnTo>
                    <a:pt x="436" y="30"/>
                  </a:lnTo>
                  <a:close/>
                  <a:moveTo>
                    <a:pt x="31" y="115"/>
                  </a:moveTo>
                  <a:cubicBezTo>
                    <a:pt x="56" y="44"/>
                    <a:pt x="56" y="44"/>
                    <a:pt x="56" y="44"/>
                  </a:cubicBezTo>
                  <a:cubicBezTo>
                    <a:pt x="62" y="27"/>
                    <a:pt x="78" y="16"/>
                    <a:pt x="96" y="16"/>
                  </a:cubicBezTo>
                  <a:cubicBezTo>
                    <a:pt x="241" y="16"/>
                    <a:pt x="241" y="16"/>
                    <a:pt x="241" y="16"/>
                  </a:cubicBezTo>
                  <a:cubicBezTo>
                    <a:pt x="242" y="16"/>
                    <a:pt x="242" y="16"/>
                    <a:pt x="242" y="16"/>
                  </a:cubicBezTo>
                  <a:cubicBezTo>
                    <a:pt x="387" y="16"/>
                    <a:pt x="387" y="16"/>
                    <a:pt x="387" y="16"/>
                  </a:cubicBezTo>
                  <a:cubicBezTo>
                    <a:pt x="405" y="16"/>
                    <a:pt x="421" y="27"/>
                    <a:pt x="427" y="44"/>
                  </a:cubicBezTo>
                  <a:cubicBezTo>
                    <a:pt x="452" y="115"/>
                    <a:pt x="452" y="115"/>
                    <a:pt x="452" y="115"/>
                  </a:cubicBezTo>
                  <a:cubicBezTo>
                    <a:pt x="454" y="122"/>
                    <a:pt x="449" y="129"/>
                    <a:pt x="442" y="129"/>
                  </a:cubicBezTo>
                  <a:cubicBezTo>
                    <a:pt x="242" y="129"/>
                    <a:pt x="242" y="129"/>
                    <a:pt x="242" y="129"/>
                  </a:cubicBezTo>
                  <a:cubicBezTo>
                    <a:pt x="241" y="129"/>
                    <a:pt x="241" y="129"/>
                    <a:pt x="241" y="129"/>
                  </a:cubicBezTo>
                  <a:cubicBezTo>
                    <a:pt x="40" y="129"/>
                    <a:pt x="40" y="129"/>
                    <a:pt x="40" y="129"/>
                  </a:cubicBezTo>
                  <a:cubicBezTo>
                    <a:pt x="34" y="129"/>
                    <a:pt x="29" y="122"/>
                    <a:pt x="31" y="115"/>
                  </a:cubicBezTo>
                  <a:close/>
                </a:path>
              </a:pathLst>
            </a:custGeom>
            <a:solidFill>
              <a:srgbClr val="F4CF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9" name="任意多边形 35">
              <a:extLst>
                <a:ext uri="{FF2B5EF4-FFF2-40B4-BE49-F238E27FC236}">
                  <a16:creationId xmlns:a16="http://schemas.microsoft.com/office/drawing/2014/main" id="{2DFC5DB3-74D5-D3EA-73AC-AC57FACCDF0F}"/>
                </a:ext>
              </a:extLst>
            </p:cNvPr>
            <p:cNvSpPr/>
            <p:nvPr/>
          </p:nvSpPr>
          <p:spPr bwMode="auto">
            <a:xfrm>
              <a:off x="4795838" y="2722563"/>
              <a:ext cx="1552575" cy="814388"/>
            </a:xfrm>
            <a:custGeom>
              <a:avLst/>
              <a:gdLst>
                <a:gd name="T0" fmla="*/ 824 w 978"/>
                <a:gd name="T1" fmla="*/ 0 h 513"/>
                <a:gd name="T2" fmla="*/ 819 w 978"/>
                <a:gd name="T3" fmla="*/ 0 h 513"/>
                <a:gd name="T4" fmla="*/ 514 w 978"/>
                <a:gd name="T5" fmla="*/ 0 h 513"/>
                <a:gd name="T6" fmla="*/ 0 w 978"/>
                <a:gd name="T7" fmla="*/ 513 h 513"/>
                <a:gd name="T8" fmla="*/ 464 w 978"/>
                <a:gd name="T9" fmla="*/ 513 h 513"/>
                <a:gd name="T10" fmla="*/ 978 w 978"/>
                <a:gd name="T11" fmla="*/ 0 h 513"/>
                <a:gd name="T12" fmla="*/ 824 w 978"/>
                <a:gd name="T13" fmla="*/ 0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8" h="513">
                  <a:moveTo>
                    <a:pt x="824" y="0"/>
                  </a:moveTo>
                  <a:lnTo>
                    <a:pt x="819" y="0"/>
                  </a:lnTo>
                  <a:lnTo>
                    <a:pt x="514" y="0"/>
                  </a:lnTo>
                  <a:lnTo>
                    <a:pt x="0" y="513"/>
                  </a:lnTo>
                  <a:lnTo>
                    <a:pt x="464" y="513"/>
                  </a:lnTo>
                  <a:lnTo>
                    <a:pt x="978" y="0"/>
                  </a:lnTo>
                  <a:lnTo>
                    <a:pt x="824" y="0"/>
                  </a:lnTo>
                  <a:close/>
                </a:path>
              </a:pathLst>
            </a:custGeom>
            <a:solidFill>
              <a:srgbClr val="315C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0" name="任意多边形 36">
              <a:extLst>
                <a:ext uri="{FF2B5EF4-FFF2-40B4-BE49-F238E27FC236}">
                  <a16:creationId xmlns:a16="http://schemas.microsoft.com/office/drawing/2014/main" id="{69FF5FB5-F9F1-DBBD-D095-B0A867BB94DE}"/>
                </a:ext>
              </a:extLst>
            </p:cNvPr>
            <p:cNvSpPr/>
            <p:nvPr/>
          </p:nvSpPr>
          <p:spPr bwMode="auto">
            <a:xfrm>
              <a:off x="4564063" y="2722563"/>
              <a:ext cx="1047750" cy="814388"/>
            </a:xfrm>
            <a:custGeom>
              <a:avLst/>
              <a:gdLst>
                <a:gd name="T0" fmla="*/ 67 w 145"/>
                <a:gd name="T1" fmla="*/ 0 h 113"/>
                <a:gd name="T2" fmla="*/ 27 w 145"/>
                <a:gd name="T3" fmla="*/ 28 h 113"/>
                <a:gd name="T4" fmla="*/ 2 w 145"/>
                <a:gd name="T5" fmla="*/ 99 h 113"/>
                <a:gd name="T6" fmla="*/ 11 w 145"/>
                <a:gd name="T7" fmla="*/ 113 h 113"/>
                <a:gd name="T8" fmla="*/ 32 w 145"/>
                <a:gd name="T9" fmla="*/ 113 h 113"/>
                <a:gd name="T10" fmla="*/ 145 w 145"/>
                <a:gd name="T11" fmla="*/ 0 h 113"/>
                <a:gd name="T12" fmla="*/ 67 w 145"/>
                <a:gd name="T13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" h="113">
                  <a:moveTo>
                    <a:pt x="67" y="0"/>
                  </a:moveTo>
                  <a:cubicBezTo>
                    <a:pt x="49" y="0"/>
                    <a:pt x="33" y="11"/>
                    <a:pt x="27" y="28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0" y="106"/>
                    <a:pt x="5" y="113"/>
                    <a:pt x="11" y="113"/>
                  </a:cubicBezTo>
                  <a:cubicBezTo>
                    <a:pt x="32" y="113"/>
                    <a:pt x="32" y="113"/>
                    <a:pt x="32" y="113"/>
                  </a:cubicBezTo>
                  <a:cubicBezTo>
                    <a:pt x="145" y="0"/>
                    <a:pt x="145" y="0"/>
                    <a:pt x="145" y="0"/>
                  </a:cubicBezTo>
                  <a:lnTo>
                    <a:pt x="67" y="0"/>
                  </a:lnTo>
                  <a:close/>
                </a:path>
              </a:pathLst>
            </a:custGeom>
            <a:solidFill>
              <a:srgbClr val="2342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1" name="任意多边形 37">
              <a:extLst>
                <a:ext uri="{FF2B5EF4-FFF2-40B4-BE49-F238E27FC236}">
                  <a16:creationId xmlns:a16="http://schemas.microsoft.com/office/drawing/2014/main" id="{6BF7CE9F-0833-ED44-7509-11526E97C10A}"/>
                </a:ext>
              </a:extLst>
            </p:cNvPr>
            <p:cNvSpPr/>
            <p:nvPr/>
          </p:nvSpPr>
          <p:spPr bwMode="auto">
            <a:xfrm>
              <a:off x="5532438" y="2722563"/>
              <a:ext cx="1169988" cy="814388"/>
            </a:xfrm>
            <a:custGeom>
              <a:avLst/>
              <a:gdLst>
                <a:gd name="T0" fmla="*/ 514 w 737"/>
                <a:gd name="T1" fmla="*/ 0 h 513"/>
                <a:gd name="T2" fmla="*/ 0 w 737"/>
                <a:gd name="T3" fmla="*/ 513 h 513"/>
                <a:gd name="T4" fmla="*/ 228 w 737"/>
                <a:gd name="T5" fmla="*/ 513 h 513"/>
                <a:gd name="T6" fmla="*/ 737 w 737"/>
                <a:gd name="T7" fmla="*/ 0 h 513"/>
                <a:gd name="T8" fmla="*/ 514 w 737"/>
                <a:gd name="T9" fmla="*/ 0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7" h="513">
                  <a:moveTo>
                    <a:pt x="514" y="0"/>
                  </a:moveTo>
                  <a:lnTo>
                    <a:pt x="0" y="513"/>
                  </a:lnTo>
                  <a:lnTo>
                    <a:pt x="228" y="513"/>
                  </a:lnTo>
                  <a:lnTo>
                    <a:pt x="737" y="0"/>
                  </a:lnTo>
                  <a:lnTo>
                    <a:pt x="514" y="0"/>
                  </a:lnTo>
                  <a:close/>
                </a:path>
              </a:pathLst>
            </a:custGeom>
            <a:solidFill>
              <a:srgbClr val="2342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2" name="任意多边形 38">
              <a:extLst>
                <a:ext uri="{FF2B5EF4-FFF2-40B4-BE49-F238E27FC236}">
                  <a16:creationId xmlns:a16="http://schemas.microsoft.com/office/drawing/2014/main" id="{EE05A5C3-0B4E-8342-DD31-F92959B48AE7}"/>
                </a:ext>
              </a:extLst>
            </p:cNvPr>
            <p:cNvSpPr/>
            <p:nvPr/>
          </p:nvSpPr>
          <p:spPr bwMode="auto">
            <a:xfrm>
              <a:off x="5894388" y="2722563"/>
              <a:ext cx="1062038" cy="814388"/>
            </a:xfrm>
            <a:custGeom>
              <a:avLst/>
              <a:gdLst>
                <a:gd name="T0" fmla="*/ 509 w 669"/>
                <a:gd name="T1" fmla="*/ 0 h 513"/>
                <a:gd name="T2" fmla="*/ 0 w 669"/>
                <a:gd name="T3" fmla="*/ 513 h 513"/>
                <a:gd name="T4" fmla="*/ 127 w 669"/>
                <a:gd name="T5" fmla="*/ 513 h 513"/>
                <a:gd name="T6" fmla="*/ 132 w 669"/>
                <a:gd name="T7" fmla="*/ 513 h 513"/>
                <a:gd name="T8" fmla="*/ 159 w 669"/>
                <a:gd name="T9" fmla="*/ 513 h 513"/>
                <a:gd name="T10" fmla="*/ 669 w 669"/>
                <a:gd name="T11" fmla="*/ 0 h 513"/>
                <a:gd name="T12" fmla="*/ 509 w 669"/>
                <a:gd name="T13" fmla="*/ 0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9" h="513">
                  <a:moveTo>
                    <a:pt x="509" y="0"/>
                  </a:moveTo>
                  <a:lnTo>
                    <a:pt x="0" y="513"/>
                  </a:lnTo>
                  <a:lnTo>
                    <a:pt x="127" y="513"/>
                  </a:lnTo>
                  <a:lnTo>
                    <a:pt x="132" y="513"/>
                  </a:lnTo>
                  <a:lnTo>
                    <a:pt x="159" y="513"/>
                  </a:lnTo>
                  <a:lnTo>
                    <a:pt x="669" y="0"/>
                  </a:lnTo>
                  <a:lnTo>
                    <a:pt x="509" y="0"/>
                  </a:lnTo>
                  <a:close/>
                </a:path>
              </a:pathLst>
            </a:custGeom>
            <a:solidFill>
              <a:srgbClr val="315C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3" name="任意多边形 39">
              <a:extLst>
                <a:ext uri="{FF2B5EF4-FFF2-40B4-BE49-F238E27FC236}">
                  <a16:creationId xmlns:a16="http://schemas.microsoft.com/office/drawing/2014/main" id="{FB24151E-7E50-C99B-5C46-B54A8CD8F338}"/>
                </a:ext>
              </a:extLst>
            </p:cNvPr>
            <p:cNvSpPr/>
            <p:nvPr/>
          </p:nvSpPr>
          <p:spPr bwMode="auto">
            <a:xfrm>
              <a:off x="6146800" y="2722563"/>
              <a:ext cx="1487488" cy="814388"/>
            </a:xfrm>
            <a:custGeom>
              <a:avLst/>
              <a:gdLst>
                <a:gd name="T0" fmla="*/ 204 w 206"/>
                <a:gd name="T1" fmla="*/ 99 h 113"/>
                <a:gd name="T2" fmla="*/ 179 w 206"/>
                <a:gd name="T3" fmla="*/ 28 h 113"/>
                <a:gd name="T4" fmla="*/ 139 w 206"/>
                <a:gd name="T5" fmla="*/ 0 h 113"/>
                <a:gd name="T6" fmla="*/ 112 w 206"/>
                <a:gd name="T7" fmla="*/ 0 h 113"/>
                <a:gd name="T8" fmla="*/ 0 w 206"/>
                <a:gd name="T9" fmla="*/ 113 h 113"/>
                <a:gd name="T10" fmla="*/ 194 w 206"/>
                <a:gd name="T11" fmla="*/ 113 h 113"/>
                <a:gd name="T12" fmla="*/ 204 w 206"/>
                <a:gd name="T13" fmla="*/ 9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6" h="113">
                  <a:moveTo>
                    <a:pt x="204" y="99"/>
                  </a:moveTo>
                  <a:cubicBezTo>
                    <a:pt x="179" y="28"/>
                    <a:pt x="179" y="28"/>
                    <a:pt x="179" y="28"/>
                  </a:cubicBezTo>
                  <a:cubicBezTo>
                    <a:pt x="173" y="11"/>
                    <a:pt x="157" y="0"/>
                    <a:pt x="139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194" y="113"/>
                    <a:pt x="194" y="113"/>
                    <a:pt x="194" y="113"/>
                  </a:cubicBezTo>
                  <a:cubicBezTo>
                    <a:pt x="201" y="113"/>
                    <a:pt x="206" y="106"/>
                    <a:pt x="204" y="99"/>
                  </a:cubicBezTo>
                  <a:close/>
                </a:path>
              </a:pathLst>
            </a:custGeom>
            <a:solidFill>
              <a:srgbClr val="2342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4" name="任意多边形 40">
              <a:extLst>
                <a:ext uri="{FF2B5EF4-FFF2-40B4-BE49-F238E27FC236}">
                  <a16:creationId xmlns:a16="http://schemas.microsoft.com/office/drawing/2014/main" id="{33BE6D3A-2828-F149-9936-72BF8B333CD2}"/>
                </a:ext>
              </a:extLst>
            </p:cNvPr>
            <p:cNvSpPr/>
            <p:nvPr/>
          </p:nvSpPr>
          <p:spPr bwMode="auto">
            <a:xfrm>
              <a:off x="4195763" y="5324476"/>
              <a:ext cx="592138" cy="461963"/>
            </a:xfrm>
            <a:custGeom>
              <a:avLst/>
              <a:gdLst>
                <a:gd name="T0" fmla="*/ 67 w 82"/>
                <a:gd name="T1" fmla="*/ 64 h 64"/>
                <a:gd name="T2" fmla="*/ 33 w 82"/>
                <a:gd name="T3" fmla="*/ 64 h 64"/>
                <a:gd name="T4" fmla="*/ 15 w 82"/>
                <a:gd name="T5" fmla="*/ 64 h 64"/>
                <a:gd name="T6" fmla="*/ 0 w 82"/>
                <a:gd name="T7" fmla="*/ 49 h 64"/>
                <a:gd name="T8" fmla="*/ 0 w 82"/>
                <a:gd name="T9" fmla="*/ 0 h 64"/>
                <a:gd name="T10" fmla="*/ 82 w 82"/>
                <a:gd name="T11" fmla="*/ 0 h 64"/>
                <a:gd name="T12" fmla="*/ 82 w 82"/>
                <a:gd name="T13" fmla="*/ 49 h 64"/>
                <a:gd name="T14" fmla="*/ 67 w 82"/>
                <a:gd name="T1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64">
                  <a:moveTo>
                    <a:pt x="67" y="64"/>
                  </a:moveTo>
                  <a:cubicBezTo>
                    <a:pt x="33" y="64"/>
                    <a:pt x="33" y="64"/>
                    <a:pt x="33" y="64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7" y="64"/>
                    <a:pt x="0" y="57"/>
                    <a:pt x="0" y="4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49"/>
                    <a:pt x="82" y="49"/>
                    <a:pt x="82" y="49"/>
                  </a:cubicBezTo>
                  <a:cubicBezTo>
                    <a:pt x="82" y="57"/>
                    <a:pt x="75" y="64"/>
                    <a:pt x="67" y="64"/>
                  </a:cubicBezTo>
                  <a:close/>
                </a:path>
              </a:pathLst>
            </a:cu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5" name="任意多边形 41">
              <a:extLst>
                <a:ext uri="{FF2B5EF4-FFF2-40B4-BE49-F238E27FC236}">
                  <a16:creationId xmlns:a16="http://schemas.microsoft.com/office/drawing/2014/main" id="{B3C3924C-9762-FC1B-0F88-EB0ECAB1E894}"/>
                </a:ext>
              </a:extLst>
            </p:cNvPr>
            <p:cNvSpPr/>
            <p:nvPr/>
          </p:nvSpPr>
          <p:spPr bwMode="auto">
            <a:xfrm>
              <a:off x="7410450" y="5324476"/>
              <a:ext cx="593725" cy="461963"/>
            </a:xfrm>
            <a:custGeom>
              <a:avLst/>
              <a:gdLst>
                <a:gd name="T0" fmla="*/ 15 w 82"/>
                <a:gd name="T1" fmla="*/ 64 h 64"/>
                <a:gd name="T2" fmla="*/ 49 w 82"/>
                <a:gd name="T3" fmla="*/ 64 h 64"/>
                <a:gd name="T4" fmla="*/ 67 w 82"/>
                <a:gd name="T5" fmla="*/ 64 h 64"/>
                <a:gd name="T6" fmla="*/ 82 w 82"/>
                <a:gd name="T7" fmla="*/ 49 h 64"/>
                <a:gd name="T8" fmla="*/ 82 w 82"/>
                <a:gd name="T9" fmla="*/ 0 h 64"/>
                <a:gd name="T10" fmla="*/ 0 w 82"/>
                <a:gd name="T11" fmla="*/ 0 h 64"/>
                <a:gd name="T12" fmla="*/ 0 w 82"/>
                <a:gd name="T13" fmla="*/ 49 h 64"/>
                <a:gd name="T14" fmla="*/ 15 w 82"/>
                <a:gd name="T1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64">
                  <a:moveTo>
                    <a:pt x="15" y="64"/>
                  </a:moveTo>
                  <a:cubicBezTo>
                    <a:pt x="49" y="64"/>
                    <a:pt x="49" y="64"/>
                    <a:pt x="49" y="64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75" y="64"/>
                    <a:pt x="82" y="57"/>
                    <a:pt x="82" y="49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7"/>
                    <a:pt x="7" y="64"/>
                    <a:pt x="15" y="64"/>
                  </a:cubicBezTo>
                  <a:close/>
                </a:path>
              </a:pathLst>
            </a:cu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6" name="任意多边形 42">
              <a:extLst>
                <a:ext uri="{FF2B5EF4-FFF2-40B4-BE49-F238E27FC236}">
                  <a16:creationId xmlns:a16="http://schemas.microsoft.com/office/drawing/2014/main" id="{0CBC2EE9-F5AD-F8A2-FF54-88D314709054}"/>
                </a:ext>
              </a:extLst>
            </p:cNvPr>
            <p:cNvSpPr/>
            <p:nvPr/>
          </p:nvSpPr>
          <p:spPr bwMode="auto">
            <a:xfrm>
              <a:off x="5640388" y="2549526"/>
              <a:ext cx="911225" cy="57150"/>
            </a:xfrm>
            <a:custGeom>
              <a:avLst/>
              <a:gdLst>
                <a:gd name="T0" fmla="*/ 121 w 126"/>
                <a:gd name="T1" fmla="*/ 0 h 8"/>
                <a:gd name="T2" fmla="*/ 6 w 126"/>
                <a:gd name="T3" fmla="*/ 0 h 8"/>
                <a:gd name="T4" fmla="*/ 2 w 126"/>
                <a:gd name="T5" fmla="*/ 3 h 8"/>
                <a:gd name="T6" fmla="*/ 0 w 126"/>
                <a:gd name="T7" fmla="*/ 8 h 8"/>
                <a:gd name="T8" fmla="*/ 126 w 126"/>
                <a:gd name="T9" fmla="*/ 8 h 8"/>
                <a:gd name="T10" fmla="*/ 125 w 126"/>
                <a:gd name="T11" fmla="*/ 3 h 8"/>
                <a:gd name="T12" fmla="*/ 121 w 126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8">
                  <a:moveTo>
                    <a:pt x="121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3" y="1"/>
                    <a:pt x="2" y="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4" y="1"/>
                    <a:pt x="122" y="0"/>
                    <a:pt x="121" y="0"/>
                  </a:cubicBezTo>
                  <a:close/>
                </a:path>
              </a:pathLst>
            </a:custGeom>
            <a:solidFill>
              <a:srgbClr val="C5D1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7" name="任意多边形 43">
              <a:extLst>
                <a:ext uri="{FF2B5EF4-FFF2-40B4-BE49-F238E27FC236}">
                  <a16:creationId xmlns:a16="http://schemas.microsoft.com/office/drawing/2014/main" id="{7C88C486-EA4B-280A-B31D-60DEEE9D20D3}"/>
                </a:ext>
              </a:extLst>
            </p:cNvPr>
            <p:cNvSpPr/>
            <p:nvPr/>
          </p:nvSpPr>
          <p:spPr bwMode="auto">
            <a:xfrm>
              <a:off x="5691188" y="2339976"/>
              <a:ext cx="815975" cy="209550"/>
            </a:xfrm>
            <a:custGeom>
              <a:avLst/>
              <a:gdLst>
                <a:gd name="T0" fmla="*/ 94 w 113"/>
                <a:gd name="T1" fmla="*/ 0 h 29"/>
                <a:gd name="T2" fmla="*/ 19 w 113"/>
                <a:gd name="T3" fmla="*/ 0 h 29"/>
                <a:gd name="T4" fmla="*/ 7 w 113"/>
                <a:gd name="T5" fmla="*/ 8 h 29"/>
                <a:gd name="T6" fmla="*/ 0 w 113"/>
                <a:gd name="T7" fmla="*/ 29 h 29"/>
                <a:gd name="T8" fmla="*/ 113 w 113"/>
                <a:gd name="T9" fmla="*/ 29 h 29"/>
                <a:gd name="T10" fmla="*/ 106 w 113"/>
                <a:gd name="T11" fmla="*/ 8 h 29"/>
                <a:gd name="T12" fmla="*/ 94 w 113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" h="29">
                  <a:moveTo>
                    <a:pt x="94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4" y="0"/>
                    <a:pt x="9" y="3"/>
                    <a:pt x="7" y="8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4" y="3"/>
                    <a:pt x="99" y="0"/>
                    <a:pt x="94" y="0"/>
                  </a:cubicBezTo>
                  <a:close/>
                </a:path>
              </a:pathLst>
            </a:cu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8" name="任意多边形 44">
              <a:extLst>
                <a:ext uri="{FF2B5EF4-FFF2-40B4-BE49-F238E27FC236}">
                  <a16:creationId xmlns:a16="http://schemas.microsoft.com/office/drawing/2014/main" id="{581FCEB5-887E-A639-B7FB-AE9899B0E7F9}"/>
                </a:ext>
              </a:extLst>
            </p:cNvPr>
            <p:cNvSpPr/>
            <p:nvPr/>
          </p:nvSpPr>
          <p:spPr bwMode="auto">
            <a:xfrm>
              <a:off x="5857875" y="2384426"/>
              <a:ext cx="100013" cy="114300"/>
            </a:xfrm>
            <a:custGeom>
              <a:avLst/>
              <a:gdLst>
                <a:gd name="T0" fmla="*/ 23 w 63"/>
                <a:gd name="T1" fmla="*/ 18 h 72"/>
                <a:gd name="T2" fmla="*/ 0 w 63"/>
                <a:gd name="T3" fmla="*/ 18 h 72"/>
                <a:gd name="T4" fmla="*/ 0 w 63"/>
                <a:gd name="T5" fmla="*/ 0 h 72"/>
                <a:gd name="T6" fmla="*/ 63 w 63"/>
                <a:gd name="T7" fmla="*/ 0 h 72"/>
                <a:gd name="T8" fmla="*/ 63 w 63"/>
                <a:gd name="T9" fmla="*/ 18 h 72"/>
                <a:gd name="T10" fmla="*/ 41 w 63"/>
                <a:gd name="T11" fmla="*/ 18 h 72"/>
                <a:gd name="T12" fmla="*/ 41 w 63"/>
                <a:gd name="T13" fmla="*/ 72 h 72"/>
                <a:gd name="T14" fmla="*/ 23 w 63"/>
                <a:gd name="T15" fmla="*/ 72 h 72"/>
                <a:gd name="T16" fmla="*/ 23 w 63"/>
                <a:gd name="T17" fmla="*/ 1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72">
                  <a:moveTo>
                    <a:pt x="23" y="18"/>
                  </a:moveTo>
                  <a:lnTo>
                    <a:pt x="0" y="18"/>
                  </a:lnTo>
                  <a:lnTo>
                    <a:pt x="0" y="0"/>
                  </a:lnTo>
                  <a:lnTo>
                    <a:pt x="63" y="0"/>
                  </a:lnTo>
                  <a:lnTo>
                    <a:pt x="63" y="18"/>
                  </a:lnTo>
                  <a:lnTo>
                    <a:pt x="41" y="18"/>
                  </a:lnTo>
                  <a:lnTo>
                    <a:pt x="41" y="72"/>
                  </a:lnTo>
                  <a:lnTo>
                    <a:pt x="23" y="72"/>
                  </a:lnTo>
                  <a:lnTo>
                    <a:pt x="23" y="18"/>
                  </a:lnTo>
                  <a:close/>
                </a:path>
              </a:pathLst>
            </a:custGeom>
            <a:solidFill>
              <a:srgbClr val="DA6A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9" name="任意多边形 45">
              <a:extLst>
                <a:ext uri="{FF2B5EF4-FFF2-40B4-BE49-F238E27FC236}">
                  <a16:creationId xmlns:a16="http://schemas.microsoft.com/office/drawing/2014/main" id="{2E108698-C998-043F-8C2C-0007D3533BB6}"/>
                </a:ext>
              </a:extLst>
            </p:cNvPr>
            <p:cNvSpPr/>
            <p:nvPr/>
          </p:nvSpPr>
          <p:spPr bwMode="auto">
            <a:xfrm>
              <a:off x="5988050" y="2384426"/>
              <a:ext cx="130175" cy="114300"/>
            </a:xfrm>
            <a:custGeom>
              <a:avLst/>
              <a:gdLst>
                <a:gd name="T0" fmla="*/ 54 w 82"/>
                <a:gd name="T1" fmla="*/ 59 h 72"/>
                <a:gd name="T2" fmla="*/ 27 w 82"/>
                <a:gd name="T3" fmla="*/ 59 h 72"/>
                <a:gd name="T4" fmla="*/ 18 w 82"/>
                <a:gd name="T5" fmla="*/ 72 h 72"/>
                <a:gd name="T6" fmla="*/ 0 w 82"/>
                <a:gd name="T7" fmla="*/ 72 h 72"/>
                <a:gd name="T8" fmla="*/ 32 w 82"/>
                <a:gd name="T9" fmla="*/ 0 h 72"/>
                <a:gd name="T10" fmla="*/ 50 w 82"/>
                <a:gd name="T11" fmla="*/ 0 h 72"/>
                <a:gd name="T12" fmla="*/ 82 w 82"/>
                <a:gd name="T13" fmla="*/ 72 h 72"/>
                <a:gd name="T14" fmla="*/ 63 w 82"/>
                <a:gd name="T15" fmla="*/ 72 h 72"/>
                <a:gd name="T16" fmla="*/ 54 w 82"/>
                <a:gd name="T17" fmla="*/ 59 h 72"/>
                <a:gd name="T18" fmla="*/ 50 w 82"/>
                <a:gd name="T19" fmla="*/ 45 h 72"/>
                <a:gd name="T20" fmla="*/ 41 w 82"/>
                <a:gd name="T21" fmla="*/ 22 h 72"/>
                <a:gd name="T22" fmla="*/ 32 w 82"/>
                <a:gd name="T23" fmla="*/ 45 h 72"/>
                <a:gd name="T24" fmla="*/ 50 w 82"/>
                <a:gd name="T25" fmla="*/ 4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2" h="72">
                  <a:moveTo>
                    <a:pt x="54" y="59"/>
                  </a:moveTo>
                  <a:lnTo>
                    <a:pt x="27" y="59"/>
                  </a:lnTo>
                  <a:lnTo>
                    <a:pt x="18" y="72"/>
                  </a:lnTo>
                  <a:lnTo>
                    <a:pt x="0" y="72"/>
                  </a:lnTo>
                  <a:lnTo>
                    <a:pt x="32" y="0"/>
                  </a:lnTo>
                  <a:lnTo>
                    <a:pt x="50" y="0"/>
                  </a:lnTo>
                  <a:lnTo>
                    <a:pt x="82" y="72"/>
                  </a:lnTo>
                  <a:lnTo>
                    <a:pt x="63" y="72"/>
                  </a:lnTo>
                  <a:lnTo>
                    <a:pt x="54" y="59"/>
                  </a:lnTo>
                  <a:close/>
                  <a:moveTo>
                    <a:pt x="50" y="45"/>
                  </a:moveTo>
                  <a:lnTo>
                    <a:pt x="41" y="22"/>
                  </a:lnTo>
                  <a:lnTo>
                    <a:pt x="32" y="45"/>
                  </a:lnTo>
                  <a:lnTo>
                    <a:pt x="50" y="45"/>
                  </a:lnTo>
                  <a:close/>
                </a:path>
              </a:pathLst>
            </a:custGeom>
            <a:solidFill>
              <a:srgbClr val="DA6A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0" name="任意多边形 46">
              <a:extLst>
                <a:ext uri="{FF2B5EF4-FFF2-40B4-BE49-F238E27FC236}">
                  <a16:creationId xmlns:a16="http://schemas.microsoft.com/office/drawing/2014/main" id="{81C09926-239E-78FF-15DD-2CDBDC651D5C}"/>
                </a:ext>
              </a:extLst>
            </p:cNvPr>
            <p:cNvSpPr/>
            <p:nvPr/>
          </p:nvSpPr>
          <p:spPr bwMode="auto">
            <a:xfrm>
              <a:off x="6146800" y="2384426"/>
              <a:ext cx="122238" cy="114300"/>
            </a:xfrm>
            <a:custGeom>
              <a:avLst/>
              <a:gdLst>
                <a:gd name="T0" fmla="*/ 54 w 77"/>
                <a:gd name="T1" fmla="*/ 72 h 72"/>
                <a:gd name="T2" fmla="*/ 36 w 77"/>
                <a:gd name="T3" fmla="*/ 50 h 72"/>
                <a:gd name="T4" fmla="*/ 23 w 77"/>
                <a:gd name="T5" fmla="*/ 72 h 72"/>
                <a:gd name="T6" fmla="*/ 0 w 77"/>
                <a:gd name="T7" fmla="*/ 72 h 72"/>
                <a:gd name="T8" fmla="*/ 27 w 77"/>
                <a:gd name="T9" fmla="*/ 36 h 72"/>
                <a:gd name="T10" fmla="*/ 0 w 77"/>
                <a:gd name="T11" fmla="*/ 0 h 72"/>
                <a:gd name="T12" fmla="*/ 23 w 77"/>
                <a:gd name="T13" fmla="*/ 0 h 72"/>
                <a:gd name="T14" fmla="*/ 36 w 77"/>
                <a:gd name="T15" fmla="*/ 22 h 72"/>
                <a:gd name="T16" fmla="*/ 54 w 77"/>
                <a:gd name="T17" fmla="*/ 0 h 72"/>
                <a:gd name="T18" fmla="*/ 77 w 77"/>
                <a:gd name="T19" fmla="*/ 0 h 72"/>
                <a:gd name="T20" fmla="*/ 50 w 77"/>
                <a:gd name="T21" fmla="*/ 36 h 72"/>
                <a:gd name="T22" fmla="*/ 77 w 77"/>
                <a:gd name="T23" fmla="*/ 72 h 72"/>
                <a:gd name="T24" fmla="*/ 54 w 77"/>
                <a:gd name="T25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" h="72">
                  <a:moveTo>
                    <a:pt x="54" y="72"/>
                  </a:moveTo>
                  <a:lnTo>
                    <a:pt x="36" y="50"/>
                  </a:lnTo>
                  <a:lnTo>
                    <a:pt x="23" y="72"/>
                  </a:lnTo>
                  <a:lnTo>
                    <a:pt x="0" y="72"/>
                  </a:lnTo>
                  <a:lnTo>
                    <a:pt x="27" y="36"/>
                  </a:lnTo>
                  <a:lnTo>
                    <a:pt x="0" y="0"/>
                  </a:lnTo>
                  <a:lnTo>
                    <a:pt x="23" y="0"/>
                  </a:lnTo>
                  <a:lnTo>
                    <a:pt x="36" y="22"/>
                  </a:lnTo>
                  <a:lnTo>
                    <a:pt x="54" y="0"/>
                  </a:lnTo>
                  <a:lnTo>
                    <a:pt x="77" y="0"/>
                  </a:lnTo>
                  <a:lnTo>
                    <a:pt x="50" y="36"/>
                  </a:lnTo>
                  <a:lnTo>
                    <a:pt x="77" y="72"/>
                  </a:lnTo>
                  <a:lnTo>
                    <a:pt x="54" y="72"/>
                  </a:lnTo>
                  <a:close/>
                </a:path>
              </a:pathLst>
            </a:custGeom>
            <a:solidFill>
              <a:srgbClr val="DA6A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1" name="矩形 820">
              <a:extLst>
                <a:ext uri="{FF2B5EF4-FFF2-40B4-BE49-F238E27FC236}">
                  <a16:creationId xmlns:a16="http://schemas.microsoft.com/office/drawing/2014/main" id="{426A461A-3C20-6DCD-AB99-07DDB33FB331}"/>
                </a:ext>
              </a:extLst>
            </p:cNvPr>
            <p:cNvSpPr/>
            <p:nvPr/>
          </p:nvSpPr>
          <p:spPr bwMode="auto">
            <a:xfrm>
              <a:off x="6313488" y="2384426"/>
              <a:ext cx="28575" cy="114300"/>
            </a:xfrm>
            <a:prstGeom prst="rect">
              <a:avLst/>
            </a:prstGeom>
            <a:solidFill>
              <a:srgbClr val="DA6A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22" name="文字方塊 821">
            <a:extLst>
              <a:ext uri="{FF2B5EF4-FFF2-40B4-BE49-F238E27FC236}">
                <a16:creationId xmlns:a16="http://schemas.microsoft.com/office/drawing/2014/main" id="{2473715F-57F2-5BA9-8316-B9496AF21BC7}"/>
              </a:ext>
            </a:extLst>
          </p:cNvPr>
          <p:cNvSpPr txBox="1"/>
          <p:nvPr/>
        </p:nvSpPr>
        <p:spPr>
          <a:xfrm>
            <a:off x="7138541" y="4273151"/>
            <a:ext cx="41985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黄山南大门  </a:t>
            </a:r>
            <a:r>
              <a:rPr lang="en-US" altLang="zh-CN" sz="2800" b="1" dirty="0">
                <a:latin typeface="Microsoft YaHei" panose="020B0503020204020204" pitchFamily="34" charset="-122"/>
                <a:ea typeface="Microsoft YaHei" panose="020B0503020204020204" pitchFamily="34" charset="-122"/>
                <a:sym typeface="Wingdings" panose="05000000000000000000" pitchFamily="2" charset="2"/>
              </a:rPr>
              <a:t>  </a:t>
            </a: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黄山北站</a:t>
            </a:r>
            <a:endParaRPr lang="zh-HK" altLang="en-US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11462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文字方塊 499">
            <a:extLst>
              <a:ext uri="{FF2B5EF4-FFF2-40B4-BE49-F238E27FC236}">
                <a16:creationId xmlns:a16="http://schemas.microsoft.com/office/drawing/2014/main" id="{E6AB772A-4E8F-7C7A-10E3-A2A036C86A2B}"/>
              </a:ext>
            </a:extLst>
          </p:cNvPr>
          <p:cNvSpPr txBox="1"/>
          <p:nvPr/>
        </p:nvSpPr>
        <p:spPr>
          <a:xfrm>
            <a:off x="550607" y="5166139"/>
            <a:ext cx="4493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i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无比期待自己下一次旅行！！！</a:t>
            </a:r>
            <a:endParaRPr lang="zh-HK" altLang="en-US" sz="2400" b="1" i="1" dirty="0">
              <a:solidFill>
                <a:schemeClr val="accent1">
                  <a:lumMod val="7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994" name="群組 993">
            <a:extLst>
              <a:ext uri="{FF2B5EF4-FFF2-40B4-BE49-F238E27FC236}">
                <a16:creationId xmlns:a16="http://schemas.microsoft.com/office/drawing/2014/main" id="{9B9A993C-3C18-FAED-DB39-D7B19BC71D04}"/>
              </a:ext>
            </a:extLst>
          </p:cNvPr>
          <p:cNvGrpSpPr/>
          <p:nvPr/>
        </p:nvGrpSpPr>
        <p:grpSpPr>
          <a:xfrm>
            <a:off x="7855974" y="58994"/>
            <a:ext cx="4186237" cy="3219449"/>
            <a:chOff x="4002882" y="790375"/>
            <a:chExt cx="4186237" cy="3219449"/>
          </a:xfrm>
        </p:grpSpPr>
        <p:sp>
          <p:nvSpPr>
            <p:cNvPr id="972" name="ïş1îďè">
              <a:extLst>
                <a:ext uri="{FF2B5EF4-FFF2-40B4-BE49-F238E27FC236}">
                  <a16:creationId xmlns:a16="http://schemas.microsoft.com/office/drawing/2014/main" id="{6F676B96-A7B2-4197-5D67-B9BF59CA7B64}"/>
                </a:ext>
              </a:extLst>
            </p:cNvPr>
            <p:cNvSpPr/>
            <p:nvPr/>
          </p:nvSpPr>
          <p:spPr bwMode="auto">
            <a:xfrm>
              <a:off x="4002882" y="790375"/>
              <a:ext cx="4186237" cy="3219449"/>
            </a:xfrm>
            <a:custGeom>
              <a:avLst/>
              <a:gdLst>
                <a:gd name="T0" fmla="*/ 683 w 1254"/>
                <a:gd name="T1" fmla="*/ 965 h 965"/>
                <a:gd name="T2" fmla="*/ 1142 w 1254"/>
                <a:gd name="T3" fmla="*/ 451 h 965"/>
                <a:gd name="T4" fmla="*/ 670 w 1254"/>
                <a:gd name="T5" fmla="*/ 438 h 965"/>
                <a:gd name="T6" fmla="*/ 441 w 1254"/>
                <a:gd name="T7" fmla="*/ 106 h 965"/>
                <a:gd name="T8" fmla="*/ 683 w 1254"/>
                <a:gd name="T9" fmla="*/ 965 h 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4" h="965">
                  <a:moveTo>
                    <a:pt x="683" y="965"/>
                  </a:moveTo>
                  <a:cubicBezTo>
                    <a:pt x="683" y="965"/>
                    <a:pt x="1052" y="788"/>
                    <a:pt x="1142" y="451"/>
                  </a:cubicBezTo>
                  <a:cubicBezTo>
                    <a:pt x="1254" y="33"/>
                    <a:pt x="684" y="0"/>
                    <a:pt x="670" y="438"/>
                  </a:cubicBezTo>
                  <a:cubicBezTo>
                    <a:pt x="670" y="438"/>
                    <a:pt x="681" y="113"/>
                    <a:pt x="441" y="106"/>
                  </a:cubicBezTo>
                  <a:cubicBezTo>
                    <a:pt x="142" y="98"/>
                    <a:pt x="0" y="574"/>
                    <a:pt x="683" y="965"/>
                  </a:cubicBezTo>
                  <a:close/>
                </a:path>
              </a:pathLst>
            </a:custGeom>
            <a:solidFill>
              <a:srgbClr val="FF68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92" name="íṩḻíde">
              <a:extLst>
                <a:ext uri="{FF2B5EF4-FFF2-40B4-BE49-F238E27FC236}">
                  <a16:creationId xmlns:a16="http://schemas.microsoft.com/office/drawing/2014/main" id="{35D98EE5-1C41-C47A-7C75-345CB4EA70B3}"/>
                </a:ext>
              </a:extLst>
            </p:cNvPr>
            <p:cNvSpPr/>
            <p:nvPr/>
          </p:nvSpPr>
          <p:spPr bwMode="auto">
            <a:xfrm>
              <a:off x="7247732" y="1541262"/>
              <a:ext cx="490537" cy="896937"/>
            </a:xfrm>
            <a:custGeom>
              <a:avLst/>
              <a:gdLst>
                <a:gd name="T0" fmla="*/ 82 w 147"/>
                <a:gd name="T1" fmla="*/ 261 h 269"/>
                <a:gd name="T2" fmla="*/ 95 w 147"/>
                <a:gd name="T3" fmla="*/ 44 h 269"/>
                <a:gd name="T4" fmla="*/ 82 w 147"/>
                <a:gd name="T5" fmla="*/ 261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7" h="269">
                  <a:moveTo>
                    <a:pt x="82" y="261"/>
                  </a:moveTo>
                  <a:cubicBezTo>
                    <a:pt x="119" y="269"/>
                    <a:pt x="147" y="84"/>
                    <a:pt x="95" y="44"/>
                  </a:cubicBezTo>
                  <a:cubicBezTo>
                    <a:pt x="36" y="0"/>
                    <a:pt x="0" y="243"/>
                    <a:pt x="82" y="26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93" name="ísľíḓe">
              <a:extLst>
                <a:ext uri="{FF2B5EF4-FFF2-40B4-BE49-F238E27FC236}">
                  <a16:creationId xmlns:a16="http://schemas.microsoft.com/office/drawing/2014/main" id="{5C0730FC-CC73-96E4-09FA-76CB2396F7C3}"/>
                </a:ext>
              </a:extLst>
            </p:cNvPr>
            <p:cNvSpPr/>
            <p:nvPr/>
          </p:nvSpPr>
          <p:spPr bwMode="auto">
            <a:xfrm>
              <a:off x="7108032" y="1325362"/>
              <a:ext cx="439737" cy="358775"/>
            </a:xfrm>
            <a:custGeom>
              <a:avLst/>
              <a:gdLst>
                <a:gd name="T0" fmla="*/ 89 w 132"/>
                <a:gd name="T1" fmla="*/ 87 h 108"/>
                <a:gd name="T2" fmla="*/ 50 w 132"/>
                <a:gd name="T3" fmla="*/ 11 h 108"/>
                <a:gd name="T4" fmla="*/ 89 w 132"/>
                <a:gd name="T5" fmla="*/ 87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2" h="108">
                  <a:moveTo>
                    <a:pt x="89" y="87"/>
                  </a:moveTo>
                  <a:cubicBezTo>
                    <a:pt x="132" y="69"/>
                    <a:pt x="99" y="0"/>
                    <a:pt x="50" y="11"/>
                  </a:cubicBezTo>
                  <a:cubicBezTo>
                    <a:pt x="0" y="23"/>
                    <a:pt x="40" y="108"/>
                    <a:pt x="89" y="8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493" name="文字方塊 492">
            <a:extLst>
              <a:ext uri="{FF2B5EF4-FFF2-40B4-BE49-F238E27FC236}">
                <a16:creationId xmlns:a16="http://schemas.microsoft.com/office/drawing/2014/main" id="{08955395-59B2-A0B4-501E-7A38EC84BDA1}"/>
              </a:ext>
            </a:extLst>
          </p:cNvPr>
          <p:cNvSpPr txBox="1"/>
          <p:nvPr/>
        </p:nvSpPr>
        <p:spPr>
          <a:xfrm>
            <a:off x="2534265" y="2861473"/>
            <a:ext cx="7123470" cy="1135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我要尽情地探索这个世界</a:t>
            </a:r>
            <a:r>
              <a:rPr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~~~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多看、多听、多思、多表达我对这个世界的爱</a:t>
            </a:r>
            <a:r>
              <a:rPr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~~~</a:t>
            </a:r>
          </a:p>
        </p:txBody>
      </p:sp>
      <p:sp>
        <p:nvSpPr>
          <p:cNvPr id="613" name="文字方塊 612">
            <a:extLst>
              <a:ext uri="{FF2B5EF4-FFF2-40B4-BE49-F238E27FC236}">
                <a16:creationId xmlns:a16="http://schemas.microsoft.com/office/drawing/2014/main" id="{31AE727A-C8F1-57A4-8A4B-686E5D204697}"/>
              </a:ext>
            </a:extLst>
          </p:cNvPr>
          <p:cNvSpPr txBox="1"/>
          <p:nvPr/>
        </p:nvSpPr>
        <p:spPr>
          <a:xfrm>
            <a:off x="7079226" y="1465006"/>
            <a:ext cx="31257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5400000" algn="t" rotWithShape="0">
                    <a:schemeClr val="accent1">
                      <a:lumMod val="20000"/>
                      <a:lumOff val="80000"/>
                      <a:alpha val="40000"/>
                    </a:scheme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Hello, world!!!</a:t>
            </a:r>
            <a:endParaRPr lang="zh-HK" altLang="en-US" sz="32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5400000" algn="t" rotWithShape="0">
                  <a:schemeClr val="accent1">
                    <a:lumMod val="20000"/>
                    <a:lumOff val="80000"/>
                    <a:alpha val="40000"/>
                  </a:scheme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256517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D374A"/>
      </a:accent1>
      <a:accent2>
        <a:srgbClr val="6A868F"/>
      </a:accent2>
      <a:accent3>
        <a:srgbClr val="31778E"/>
      </a:accent3>
      <a:accent4>
        <a:srgbClr val="D6C88B"/>
      </a:accent4>
      <a:accent5>
        <a:srgbClr val="D66E49"/>
      </a:accent5>
      <a:accent6>
        <a:srgbClr val="649EB2"/>
      </a:accent6>
      <a:hlink>
        <a:srgbClr val="BD374A"/>
      </a:hlink>
      <a:folHlink>
        <a:srgbClr val="BFBFB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BD374A"/>
    </a:accent1>
    <a:accent2>
      <a:srgbClr val="6A868F"/>
    </a:accent2>
    <a:accent3>
      <a:srgbClr val="31778E"/>
    </a:accent3>
    <a:accent4>
      <a:srgbClr val="D6C88B"/>
    </a:accent4>
    <a:accent5>
      <a:srgbClr val="D66E49"/>
    </a:accent5>
    <a:accent6>
      <a:srgbClr val="649EB2"/>
    </a:accent6>
    <a:hlink>
      <a:srgbClr val="BD374A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BD374A"/>
    </a:accent1>
    <a:accent2>
      <a:srgbClr val="6A868F"/>
    </a:accent2>
    <a:accent3>
      <a:srgbClr val="31778E"/>
    </a:accent3>
    <a:accent4>
      <a:srgbClr val="D6C88B"/>
    </a:accent4>
    <a:accent5>
      <a:srgbClr val="D66E49"/>
    </a:accent5>
    <a:accent6>
      <a:srgbClr val="649EB2"/>
    </a:accent6>
    <a:hlink>
      <a:srgbClr val="BD374A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BD374A"/>
    </a:accent1>
    <a:accent2>
      <a:srgbClr val="6A868F"/>
    </a:accent2>
    <a:accent3>
      <a:srgbClr val="31778E"/>
    </a:accent3>
    <a:accent4>
      <a:srgbClr val="D6C88B"/>
    </a:accent4>
    <a:accent5>
      <a:srgbClr val="D66E49"/>
    </a:accent5>
    <a:accent6>
      <a:srgbClr val="649EB2"/>
    </a:accent6>
    <a:hlink>
      <a:srgbClr val="BD374A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743</Words>
  <Application>Microsoft Office PowerPoint</Application>
  <PresentationFormat>宽屏</PresentationFormat>
  <Paragraphs>66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6" baseType="lpstr">
      <vt:lpstr>Microsoft YaHei UI</vt:lpstr>
      <vt:lpstr>Microsoft YaHei</vt:lpstr>
      <vt:lpstr>Aptos</vt:lpstr>
      <vt:lpstr>Aptos Display</vt:lpstr>
      <vt:lpstr>Arial</vt:lpstr>
      <vt:lpstr>Segoe UI Black</vt:lpstr>
      <vt:lpstr>Wingdings</vt:lpstr>
      <vt:lpstr>Office 佈景主題</vt:lpstr>
      <vt:lpstr>宏村和黄山三日游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Road Silk</dc:creator>
  <cp:lastModifiedBy>ada xu</cp:lastModifiedBy>
  <cp:revision>18</cp:revision>
  <dcterms:created xsi:type="dcterms:W3CDTF">2026-03-19T09:34:23Z</dcterms:created>
  <dcterms:modified xsi:type="dcterms:W3CDTF">2026-04-10T08:01:53Z</dcterms:modified>
</cp:coreProperties>
</file>